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1"/>
  </p:notesMasterIdLst>
  <p:sldIdLst>
    <p:sldId id="256" r:id="rId2"/>
    <p:sldId id="257" r:id="rId3"/>
    <p:sldId id="259" r:id="rId4"/>
    <p:sldId id="261" r:id="rId5"/>
    <p:sldId id="296" r:id="rId6"/>
    <p:sldId id="305" r:id="rId7"/>
    <p:sldId id="265" r:id="rId8"/>
    <p:sldId id="308" r:id="rId9"/>
    <p:sldId id="307" r:id="rId10"/>
    <p:sldId id="322" r:id="rId11"/>
    <p:sldId id="321" r:id="rId12"/>
    <p:sldId id="301" r:id="rId13"/>
    <p:sldId id="323" r:id="rId14"/>
    <p:sldId id="324" r:id="rId15"/>
    <p:sldId id="264" r:id="rId16"/>
    <p:sldId id="304" r:id="rId17"/>
    <p:sldId id="267" r:id="rId18"/>
    <p:sldId id="312" r:id="rId19"/>
    <p:sldId id="313" r:id="rId20"/>
    <p:sldId id="320" r:id="rId21"/>
    <p:sldId id="319" r:id="rId22"/>
    <p:sldId id="315" r:id="rId23"/>
    <p:sldId id="316" r:id="rId24"/>
    <p:sldId id="318" r:id="rId25"/>
    <p:sldId id="317" r:id="rId26"/>
    <p:sldId id="298" r:id="rId27"/>
    <p:sldId id="325" r:id="rId28"/>
    <p:sldId id="326" r:id="rId29"/>
    <p:sldId id="266" r:id="rId30"/>
  </p:sldIdLst>
  <p:sldSz cx="9144000" cy="5143500" type="screen16x9"/>
  <p:notesSz cx="6858000" cy="9144000"/>
  <p:embeddedFontLst>
    <p:embeddedFont>
      <p:font typeface="Cambria" panose="02040503050406030204" pitchFamily="18" charset="0"/>
      <p:regular r:id="rId32"/>
      <p:bold r:id="rId33"/>
      <p:italic r:id="rId34"/>
      <p:boldItalic r:id="rId35"/>
    </p:embeddedFont>
    <p:embeddedFont>
      <p:font typeface="Epilogue" panose="020B0604020202020204" charset="0"/>
      <p:regular r:id="rId36"/>
      <p:bold r:id="rId37"/>
      <p:italic r:id="rId38"/>
      <p:boldItalic r:id="rId39"/>
    </p:embeddedFont>
    <p:embeddedFont>
      <p:font typeface="Lato" panose="020F0502020204030203" pitchFamily="34" charset="0"/>
      <p:regular r:id="rId40"/>
      <p:bold r:id="rId41"/>
      <p:italic r:id="rId42"/>
      <p:boldItalic r:id="rId43"/>
    </p:embeddedFont>
    <p:embeddedFont>
      <p:font typeface="Nunito Light" pitchFamily="2" charset="0"/>
      <p:regular r:id="rId44"/>
      <p:italic r:id="rId45"/>
    </p:embeddedFont>
    <p:embeddedFont>
      <p:font typeface="PT Sans" panose="020B0503020203020204" pitchFamily="34" charset="0"/>
      <p:regular r:id="rId46"/>
      <p:bold r:id="rId47"/>
      <p:italic r:id="rId48"/>
      <p:boldItalic r:id="rId49"/>
    </p:embeddedFont>
    <p:embeddedFont>
      <p:font typeface="Raleway"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0342B8-682B-454D-A6FA-575D47FF5EA3}">
  <a:tblStyle styleId="{8C0342B8-682B-454D-A6FA-575D47FF5E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E9E54F6-8A0A-42E2-9F0C-CFCBBC0056D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p:scale>
          <a:sx n="100" d="100"/>
          <a:sy n="100" d="100"/>
        </p:scale>
        <p:origin x="907"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Land (%)</c:v>
                </c:pt>
              </c:strCache>
            </c:strRef>
          </c:tx>
          <c:spPr>
            <a:solidFill>
              <a:schemeClr val="accent1"/>
            </a:solidFill>
            <a:ln>
              <a:noFill/>
            </a:ln>
            <a:effectLst/>
          </c:spPr>
          <c:invertIfNegative val="0"/>
          <c:cat>
            <c:numRef>
              <c:f>Sheet1!$A$2:$A$11</c:f>
              <c:numCache>
                <c:formatCode>General</c:formatCode>
                <c:ptCount val="10"/>
                <c:pt idx="0">
                  <c:v>2014</c:v>
                </c:pt>
                <c:pt idx="1">
                  <c:v>2015</c:v>
                </c:pt>
                <c:pt idx="2">
                  <c:v>2016</c:v>
                </c:pt>
                <c:pt idx="3">
                  <c:v>2017</c:v>
                </c:pt>
                <c:pt idx="4">
                  <c:v>2018</c:v>
                </c:pt>
                <c:pt idx="5">
                  <c:v>2019</c:v>
                </c:pt>
                <c:pt idx="6">
                  <c:v>2020</c:v>
                </c:pt>
                <c:pt idx="7">
                  <c:v>2021</c:v>
                </c:pt>
                <c:pt idx="8">
                  <c:v>2022</c:v>
                </c:pt>
                <c:pt idx="9">
                  <c:v>2023</c:v>
                </c:pt>
              </c:numCache>
            </c:numRef>
          </c:cat>
          <c:val>
            <c:numRef>
              <c:f>Sheet1!$B$2:$B$11</c:f>
              <c:numCache>
                <c:formatCode>General</c:formatCode>
                <c:ptCount val="10"/>
                <c:pt idx="0">
                  <c:v>97.734924000000007</c:v>
                </c:pt>
                <c:pt idx="1">
                  <c:v>97.910900999999996</c:v>
                </c:pt>
                <c:pt idx="2">
                  <c:v>97.721293000000003</c:v>
                </c:pt>
                <c:pt idx="3">
                  <c:v>97.912406000000004</c:v>
                </c:pt>
                <c:pt idx="4">
                  <c:v>98.024422000000001</c:v>
                </c:pt>
                <c:pt idx="5">
                  <c:v>98.009415000000004</c:v>
                </c:pt>
                <c:pt idx="6">
                  <c:v>97.655513999999997</c:v>
                </c:pt>
                <c:pt idx="7">
                  <c:v>97.070660000000004</c:v>
                </c:pt>
                <c:pt idx="8">
                  <c:v>97.717440999999994</c:v>
                </c:pt>
                <c:pt idx="9">
                  <c:v>97.701111999999995</c:v>
                </c:pt>
              </c:numCache>
            </c:numRef>
          </c:val>
          <c:extLst>
            <c:ext xmlns:c16="http://schemas.microsoft.com/office/drawing/2014/chart" uri="{C3380CC4-5D6E-409C-BE32-E72D297353CC}">
              <c16:uniqueId val="{00000000-5C88-434E-B4F2-A88AAA259CFF}"/>
            </c:ext>
          </c:extLst>
        </c:ser>
        <c:dLbls>
          <c:showLegendKey val="0"/>
          <c:showVal val="0"/>
          <c:showCatName val="0"/>
          <c:showSerName val="0"/>
          <c:showPercent val="0"/>
          <c:showBubbleSize val="0"/>
        </c:dLbls>
        <c:gapWidth val="219"/>
        <c:overlap val="-27"/>
        <c:axId val="834151504"/>
        <c:axId val="834148624"/>
      </c:barChart>
      <c:catAx>
        <c:axId val="83415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48624"/>
        <c:crosses val="autoZero"/>
        <c:auto val="1"/>
        <c:lblAlgn val="ctr"/>
        <c:lblOffset val="100"/>
        <c:noMultiLvlLbl val="0"/>
      </c:catAx>
      <c:valAx>
        <c:axId val="83414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51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Water (%)</c:v>
                </c:pt>
              </c:strCache>
            </c:strRef>
          </c:tx>
          <c:spPr>
            <a:solidFill>
              <a:schemeClr val="accent2"/>
            </a:solidFill>
            <a:ln>
              <a:noFill/>
            </a:ln>
            <a:effectLst/>
          </c:spPr>
          <c:invertIfNegative val="0"/>
          <c:cat>
            <c:numRef>
              <c:f>Sheet1!$A$2:$A$11</c:f>
              <c:numCache>
                <c:formatCode>General</c:formatCode>
                <c:ptCount val="10"/>
                <c:pt idx="0">
                  <c:v>2014</c:v>
                </c:pt>
                <c:pt idx="1">
                  <c:v>2015</c:v>
                </c:pt>
                <c:pt idx="2">
                  <c:v>2016</c:v>
                </c:pt>
                <c:pt idx="3">
                  <c:v>2017</c:v>
                </c:pt>
                <c:pt idx="4">
                  <c:v>2018</c:v>
                </c:pt>
                <c:pt idx="5">
                  <c:v>2019</c:v>
                </c:pt>
                <c:pt idx="6">
                  <c:v>2020</c:v>
                </c:pt>
                <c:pt idx="7">
                  <c:v>2021</c:v>
                </c:pt>
                <c:pt idx="8">
                  <c:v>2022</c:v>
                </c:pt>
                <c:pt idx="9">
                  <c:v>2023</c:v>
                </c:pt>
              </c:numCache>
            </c:numRef>
          </c:cat>
          <c:val>
            <c:numRef>
              <c:f>Sheet1!$B$2:$B$11</c:f>
              <c:numCache>
                <c:formatCode>General</c:formatCode>
                <c:ptCount val="10"/>
                <c:pt idx="0">
                  <c:v>2.2650749999999999</c:v>
                </c:pt>
                <c:pt idx="1">
                  <c:v>2.0890979999999999</c:v>
                </c:pt>
                <c:pt idx="2">
                  <c:v>2.2787060000000001</c:v>
                </c:pt>
                <c:pt idx="3">
                  <c:v>2.087593</c:v>
                </c:pt>
                <c:pt idx="4">
                  <c:v>1.9755769999999999</c:v>
                </c:pt>
                <c:pt idx="5">
                  <c:v>1.9905839999999999</c:v>
                </c:pt>
                <c:pt idx="6">
                  <c:v>2.3444850000000002</c:v>
                </c:pt>
                <c:pt idx="7">
                  <c:v>2.9293390000000001</c:v>
                </c:pt>
                <c:pt idx="8">
                  <c:v>2.2825579999999999</c:v>
                </c:pt>
                <c:pt idx="9">
                  <c:v>2.2988870000000001</c:v>
                </c:pt>
              </c:numCache>
            </c:numRef>
          </c:val>
          <c:extLst>
            <c:ext xmlns:c16="http://schemas.microsoft.com/office/drawing/2014/chart" uri="{C3380CC4-5D6E-409C-BE32-E72D297353CC}">
              <c16:uniqueId val="{00000000-0C40-4CF6-BD4F-69ADA3D239F8}"/>
            </c:ext>
          </c:extLst>
        </c:ser>
        <c:dLbls>
          <c:showLegendKey val="0"/>
          <c:showVal val="0"/>
          <c:showCatName val="0"/>
          <c:showSerName val="0"/>
          <c:showPercent val="0"/>
          <c:showBubbleSize val="0"/>
        </c:dLbls>
        <c:gapWidth val="219"/>
        <c:overlap val="-27"/>
        <c:axId val="834151504"/>
        <c:axId val="834148624"/>
      </c:barChart>
      <c:catAx>
        <c:axId val="83415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48624"/>
        <c:crosses val="autoZero"/>
        <c:auto val="1"/>
        <c:lblAlgn val="ctr"/>
        <c:lblOffset val="100"/>
        <c:noMultiLvlLbl val="0"/>
      </c:catAx>
      <c:valAx>
        <c:axId val="83414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51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Land</c:v>
                </c:pt>
              </c:strCache>
            </c:strRef>
          </c:tx>
          <c:spPr>
            <a:solidFill>
              <a:schemeClr val="accent1"/>
            </a:solidFill>
            <a:ln>
              <a:noFill/>
            </a:ln>
            <a:effectLst/>
          </c:spPr>
          <c:invertIfNegative val="0"/>
          <c:cat>
            <c:strRef>
              <c:f>Sheet1!$A$2:$A$11</c:f>
              <c:strCache>
                <c:ptCount val="10"/>
                <c:pt idx="0">
                  <c:v>Linear Regression</c:v>
                </c:pt>
                <c:pt idx="1">
                  <c:v>Polynomial Regression D1</c:v>
                </c:pt>
                <c:pt idx="2">
                  <c:v>Polynomial Regression D2</c:v>
                </c:pt>
                <c:pt idx="3">
                  <c:v>Polynomial Regression D3</c:v>
                </c:pt>
                <c:pt idx="4">
                  <c:v>Polynomial Regression D4</c:v>
                </c:pt>
                <c:pt idx="5">
                  <c:v>Random Forest</c:v>
                </c:pt>
                <c:pt idx="6">
                  <c:v>Gradient Boosting</c:v>
                </c:pt>
                <c:pt idx="7">
                  <c:v>SVM</c:v>
                </c:pt>
                <c:pt idx="8">
                  <c:v>KNN</c:v>
                </c:pt>
                <c:pt idx="9">
                  <c:v>XGBoost</c:v>
                </c:pt>
              </c:strCache>
            </c:strRef>
          </c:cat>
          <c:val>
            <c:numRef>
              <c:f>Sheet1!$B$2:$B$11</c:f>
              <c:numCache>
                <c:formatCode>General</c:formatCode>
                <c:ptCount val="10"/>
                <c:pt idx="0">
                  <c:v>0.76519999999999999</c:v>
                </c:pt>
                <c:pt idx="1">
                  <c:v>0.76519999999999999</c:v>
                </c:pt>
                <c:pt idx="2">
                  <c:v>0.76519999999999999</c:v>
                </c:pt>
                <c:pt idx="3">
                  <c:v>0.7651</c:v>
                </c:pt>
                <c:pt idx="4">
                  <c:v>0.76500000000000001</c:v>
                </c:pt>
                <c:pt idx="5">
                  <c:v>0.84009999999999996</c:v>
                </c:pt>
                <c:pt idx="6">
                  <c:v>0.69869999999999999</c:v>
                </c:pt>
                <c:pt idx="7">
                  <c:v>0.5665</c:v>
                </c:pt>
                <c:pt idx="8">
                  <c:v>0.75880000000000003</c:v>
                </c:pt>
                <c:pt idx="9">
                  <c:v>1.9900000000000001E-2</c:v>
                </c:pt>
              </c:numCache>
            </c:numRef>
          </c:val>
          <c:extLst>
            <c:ext xmlns:c16="http://schemas.microsoft.com/office/drawing/2014/chart" uri="{C3380CC4-5D6E-409C-BE32-E72D297353CC}">
              <c16:uniqueId val="{00000000-5C88-434E-B4F2-A88AAA259CFF}"/>
            </c:ext>
          </c:extLst>
        </c:ser>
        <c:ser>
          <c:idx val="1"/>
          <c:order val="1"/>
          <c:tx>
            <c:strRef>
              <c:f>Sheet1!$C$1</c:f>
              <c:strCache>
                <c:ptCount val="1"/>
                <c:pt idx="0">
                  <c:v>Water</c:v>
                </c:pt>
              </c:strCache>
            </c:strRef>
          </c:tx>
          <c:spPr>
            <a:solidFill>
              <a:schemeClr val="accent2"/>
            </a:solidFill>
            <a:ln>
              <a:noFill/>
            </a:ln>
            <a:effectLst/>
          </c:spPr>
          <c:invertIfNegative val="0"/>
          <c:cat>
            <c:strRef>
              <c:f>Sheet1!$A$2:$A$11</c:f>
              <c:strCache>
                <c:ptCount val="10"/>
                <c:pt idx="0">
                  <c:v>Linear Regression</c:v>
                </c:pt>
                <c:pt idx="1">
                  <c:v>Polynomial Regression D1</c:v>
                </c:pt>
                <c:pt idx="2">
                  <c:v>Polynomial Regression D2</c:v>
                </c:pt>
                <c:pt idx="3">
                  <c:v>Polynomial Regression D3</c:v>
                </c:pt>
                <c:pt idx="4">
                  <c:v>Polynomial Regression D4</c:v>
                </c:pt>
                <c:pt idx="5">
                  <c:v>Random Forest</c:v>
                </c:pt>
                <c:pt idx="6">
                  <c:v>Gradient Boosting</c:v>
                </c:pt>
                <c:pt idx="7">
                  <c:v>SVM</c:v>
                </c:pt>
                <c:pt idx="8">
                  <c:v>KNN</c:v>
                </c:pt>
                <c:pt idx="9">
                  <c:v>XGBoost</c:v>
                </c:pt>
              </c:strCache>
            </c:strRef>
          </c:cat>
          <c:val>
            <c:numRef>
              <c:f>Sheet1!$C$2:$C$11</c:f>
              <c:numCache>
                <c:formatCode>General</c:formatCode>
                <c:ptCount val="10"/>
                <c:pt idx="0">
                  <c:v>0.75039999999999996</c:v>
                </c:pt>
                <c:pt idx="1">
                  <c:v>0.75039999999999996</c:v>
                </c:pt>
                <c:pt idx="2">
                  <c:v>0.75029999999999997</c:v>
                </c:pt>
                <c:pt idx="3">
                  <c:v>0.75009999999999999</c:v>
                </c:pt>
                <c:pt idx="4">
                  <c:v>0.75</c:v>
                </c:pt>
                <c:pt idx="5">
                  <c:v>0.92249999999999999</c:v>
                </c:pt>
                <c:pt idx="6">
                  <c:v>0.88739999999999997</c:v>
                </c:pt>
                <c:pt idx="7">
                  <c:v>0.50360000000000005</c:v>
                </c:pt>
                <c:pt idx="8">
                  <c:v>0.7238</c:v>
                </c:pt>
                <c:pt idx="9">
                  <c:v>0.17549999999999999</c:v>
                </c:pt>
              </c:numCache>
            </c:numRef>
          </c:val>
          <c:extLst>
            <c:ext xmlns:c16="http://schemas.microsoft.com/office/drawing/2014/chart" uri="{C3380CC4-5D6E-409C-BE32-E72D297353CC}">
              <c16:uniqueId val="{00000000-43C7-4AA5-A9A4-325D6CBA13C7}"/>
            </c:ext>
          </c:extLst>
        </c:ser>
        <c:dLbls>
          <c:showLegendKey val="0"/>
          <c:showVal val="0"/>
          <c:showCatName val="0"/>
          <c:showSerName val="0"/>
          <c:showPercent val="0"/>
          <c:showBubbleSize val="0"/>
        </c:dLbls>
        <c:gapWidth val="219"/>
        <c:overlap val="-27"/>
        <c:axId val="834151504"/>
        <c:axId val="834148624"/>
      </c:barChart>
      <c:catAx>
        <c:axId val="83415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48624"/>
        <c:crosses val="autoZero"/>
        <c:auto val="1"/>
        <c:lblAlgn val="ctr"/>
        <c:lblOffset val="100"/>
        <c:noMultiLvlLbl val="0"/>
      </c:catAx>
      <c:valAx>
        <c:axId val="83414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51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Land</c:v>
                </c:pt>
              </c:strCache>
            </c:strRef>
          </c:tx>
          <c:spPr>
            <a:solidFill>
              <a:schemeClr val="accent1"/>
            </a:solidFill>
            <a:ln>
              <a:noFill/>
            </a:ln>
            <a:effectLst/>
          </c:spPr>
          <c:invertIfNegative val="0"/>
          <c:cat>
            <c:strRef>
              <c:f>Sheet1!$A$2:$A$11</c:f>
              <c:strCache>
                <c:ptCount val="10"/>
                <c:pt idx="0">
                  <c:v>Linear Regression</c:v>
                </c:pt>
                <c:pt idx="1">
                  <c:v>Polynomial Regression D1</c:v>
                </c:pt>
                <c:pt idx="2">
                  <c:v>Polynomial Regression D2</c:v>
                </c:pt>
                <c:pt idx="3">
                  <c:v>Polynomial Regression D3</c:v>
                </c:pt>
                <c:pt idx="4">
                  <c:v>Polynomial Regression D4</c:v>
                </c:pt>
                <c:pt idx="5">
                  <c:v>Random Forest</c:v>
                </c:pt>
                <c:pt idx="6">
                  <c:v>Gradient Boosting</c:v>
                </c:pt>
                <c:pt idx="7">
                  <c:v>SVM</c:v>
                </c:pt>
                <c:pt idx="8">
                  <c:v>KNN</c:v>
                </c:pt>
                <c:pt idx="9">
                  <c:v>XGBoost</c:v>
                </c:pt>
              </c:strCache>
            </c:strRef>
          </c:cat>
          <c:val>
            <c:numRef>
              <c:f>Sheet1!$B$2:$B$11</c:f>
              <c:numCache>
                <c:formatCode>General</c:formatCode>
                <c:ptCount val="10"/>
                <c:pt idx="0">
                  <c:v>19853.478299999999</c:v>
                </c:pt>
                <c:pt idx="1">
                  <c:v>19853.478500000001</c:v>
                </c:pt>
                <c:pt idx="2">
                  <c:v>19853.812900000001</c:v>
                </c:pt>
                <c:pt idx="3">
                  <c:v>19854.151999999998</c:v>
                </c:pt>
                <c:pt idx="4">
                  <c:v>19854.4954</c:v>
                </c:pt>
                <c:pt idx="5">
                  <c:v>19483.920099999999</c:v>
                </c:pt>
                <c:pt idx="6">
                  <c:v>20165.063399999999</c:v>
                </c:pt>
                <c:pt idx="7">
                  <c:v>20744.869699999999</c:v>
                </c:pt>
                <c:pt idx="8">
                  <c:v>19884.383699999998</c:v>
                </c:pt>
                <c:pt idx="9">
                  <c:v>22863.8135</c:v>
                </c:pt>
              </c:numCache>
            </c:numRef>
          </c:val>
          <c:extLst>
            <c:ext xmlns:c16="http://schemas.microsoft.com/office/drawing/2014/chart" uri="{C3380CC4-5D6E-409C-BE32-E72D297353CC}">
              <c16:uniqueId val="{00000000-4A63-452E-9BD5-D182262C8EE8}"/>
            </c:ext>
          </c:extLst>
        </c:ser>
        <c:ser>
          <c:idx val="1"/>
          <c:order val="1"/>
          <c:tx>
            <c:strRef>
              <c:f>Sheet1!$C$1</c:f>
              <c:strCache>
                <c:ptCount val="1"/>
                <c:pt idx="0">
                  <c:v>Water</c:v>
                </c:pt>
              </c:strCache>
            </c:strRef>
          </c:tx>
          <c:spPr>
            <a:solidFill>
              <a:schemeClr val="accent2"/>
            </a:solidFill>
            <a:ln>
              <a:noFill/>
            </a:ln>
            <a:effectLst/>
          </c:spPr>
          <c:invertIfNegative val="0"/>
          <c:cat>
            <c:strRef>
              <c:f>Sheet1!$A$2:$A$11</c:f>
              <c:strCache>
                <c:ptCount val="10"/>
                <c:pt idx="0">
                  <c:v>Linear Regression</c:v>
                </c:pt>
                <c:pt idx="1">
                  <c:v>Polynomial Regression D1</c:v>
                </c:pt>
                <c:pt idx="2">
                  <c:v>Polynomial Regression D2</c:v>
                </c:pt>
                <c:pt idx="3">
                  <c:v>Polynomial Regression D3</c:v>
                </c:pt>
                <c:pt idx="4">
                  <c:v>Polynomial Regression D4</c:v>
                </c:pt>
                <c:pt idx="5">
                  <c:v>Random Forest</c:v>
                </c:pt>
                <c:pt idx="6">
                  <c:v>Gradient Boosting</c:v>
                </c:pt>
                <c:pt idx="7">
                  <c:v>SVM</c:v>
                </c:pt>
                <c:pt idx="8">
                  <c:v>KNN</c:v>
                </c:pt>
                <c:pt idx="9">
                  <c:v>XGBoost</c:v>
                </c:pt>
              </c:strCache>
            </c:strRef>
          </c:cat>
          <c:val>
            <c:numRef>
              <c:f>Sheet1!$C$2:$C$11</c:f>
              <c:numCache>
                <c:formatCode>General</c:formatCode>
                <c:ptCount val="10"/>
                <c:pt idx="0">
                  <c:v>20101.488000000001</c:v>
                </c:pt>
                <c:pt idx="1">
                  <c:v>20101.488499999999</c:v>
                </c:pt>
                <c:pt idx="2">
                  <c:v>20102.094300000001</c:v>
                </c:pt>
                <c:pt idx="3">
                  <c:v>20102.7065</c:v>
                </c:pt>
                <c:pt idx="4">
                  <c:v>20103.324499999999</c:v>
                </c:pt>
                <c:pt idx="5">
                  <c:v>19221.368200000001</c:v>
                </c:pt>
                <c:pt idx="6">
                  <c:v>19410.7477</c:v>
                </c:pt>
                <c:pt idx="7">
                  <c:v>21191.242200000001</c:v>
                </c:pt>
                <c:pt idx="8">
                  <c:v>20227.786599999999</c:v>
                </c:pt>
                <c:pt idx="9">
                  <c:v>23544.8472</c:v>
                </c:pt>
              </c:numCache>
            </c:numRef>
          </c:val>
          <c:extLst>
            <c:ext xmlns:c16="http://schemas.microsoft.com/office/drawing/2014/chart" uri="{C3380CC4-5D6E-409C-BE32-E72D297353CC}">
              <c16:uniqueId val="{00000001-4A63-452E-9BD5-D182262C8EE8}"/>
            </c:ext>
          </c:extLst>
        </c:ser>
        <c:dLbls>
          <c:showLegendKey val="0"/>
          <c:showVal val="0"/>
          <c:showCatName val="0"/>
          <c:showSerName val="0"/>
          <c:showPercent val="0"/>
          <c:showBubbleSize val="0"/>
        </c:dLbls>
        <c:gapWidth val="219"/>
        <c:overlap val="-27"/>
        <c:axId val="834151504"/>
        <c:axId val="834148624"/>
      </c:barChart>
      <c:catAx>
        <c:axId val="83415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48624"/>
        <c:crosses val="autoZero"/>
        <c:auto val="1"/>
        <c:lblAlgn val="ctr"/>
        <c:lblOffset val="100"/>
        <c:noMultiLvlLbl val="0"/>
      </c:catAx>
      <c:valAx>
        <c:axId val="83414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4151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252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90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575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92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017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674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742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54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333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34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743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9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646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64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3025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1305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3057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145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857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73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908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604593" y="-845132"/>
            <a:ext cx="3281418" cy="21328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899992" flipH="1">
            <a:off x="-1515196" y="4121356"/>
            <a:ext cx="3953580" cy="192177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47"/>
        <p:cNvGrpSpPr/>
        <p:nvPr/>
      </p:nvGrpSpPr>
      <p:grpSpPr>
        <a:xfrm>
          <a:off x="0" y="0"/>
          <a:ext cx="0" cy="0"/>
          <a:chOff x="0" y="0"/>
          <a:chExt cx="0" cy="0"/>
        </a:xfrm>
      </p:grpSpPr>
      <p:sp>
        <p:nvSpPr>
          <p:cNvPr id="448" name="Google Shape;44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9" name="Google Shape;449;p15"/>
          <p:cNvSpPr txBox="1">
            <a:spLocks noGrp="1"/>
          </p:cNvSpPr>
          <p:nvPr>
            <p:ph type="subTitle" idx="1"/>
          </p:nvPr>
        </p:nvSpPr>
        <p:spPr>
          <a:xfrm>
            <a:off x="1253225"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0" name="Google Shape;450;p15"/>
          <p:cNvSpPr txBox="1">
            <a:spLocks noGrp="1"/>
          </p:cNvSpPr>
          <p:nvPr>
            <p:ph type="subTitle" idx="2"/>
          </p:nvPr>
        </p:nvSpPr>
        <p:spPr>
          <a:xfrm>
            <a:off x="5079776"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1" name="Google Shape;451;p15"/>
          <p:cNvSpPr txBox="1">
            <a:spLocks noGrp="1"/>
          </p:cNvSpPr>
          <p:nvPr>
            <p:ph type="subTitle" idx="3"/>
          </p:nvPr>
        </p:nvSpPr>
        <p:spPr>
          <a:xfrm>
            <a:off x="1253225"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2" name="Google Shape;452;p15"/>
          <p:cNvSpPr txBox="1">
            <a:spLocks noGrp="1"/>
          </p:cNvSpPr>
          <p:nvPr>
            <p:ph type="subTitle" idx="4"/>
          </p:nvPr>
        </p:nvSpPr>
        <p:spPr>
          <a:xfrm>
            <a:off x="5079776"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3" name="Google Shape;453;p15"/>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4" name="Google Shape;454;p15"/>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5" name="Google Shape;455;p15"/>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6" name="Google Shape;456;p15"/>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7" name="Google Shape;457;p15"/>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15"/>
          <p:cNvGrpSpPr/>
          <p:nvPr/>
        </p:nvGrpSpPr>
        <p:grpSpPr>
          <a:xfrm>
            <a:off x="65066" y="4373044"/>
            <a:ext cx="878158" cy="654532"/>
            <a:chOff x="1114425" y="4361211"/>
            <a:chExt cx="573023" cy="427101"/>
          </a:xfrm>
        </p:grpSpPr>
        <p:grpSp>
          <p:nvGrpSpPr>
            <p:cNvPr id="460" name="Google Shape;460;p15"/>
            <p:cNvGrpSpPr/>
            <p:nvPr/>
          </p:nvGrpSpPr>
          <p:grpSpPr>
            <a:xfrm>
              <a:off x="1114425" y="4361211"/>
              <a:ext cx="573023" cy="427101"/>
              <a:chOff x="1114425" y="4361211"/>
              <a:chExt cx="573023" cy="427101"/>
            </a:xfrm>
          </p:grpSpPr>
          <p:sp>
            <p:nvSpPr>
              <p:cNvPr id="461" name="Google Shape;461;p15"/>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4" name="Google Shape;464;p15"/>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 name="Google Shape;465;p15"/>
          <p:cNvGrpSpPr/>
          <p:nvPr/>
        </p:nvGrpSpPr>
        <p:grpSpPr>
          <a:xfrm>
            <a:off x="8114970" y="266839"/>
            <a:ext cx="829992" cy="750888"/>
            <a:chOff x="8114596" y="445039"/>
            <a:chExt cx="633002" cy="572716"/>
          </a:xfrm>
        </p:grpSpPr>
        <p:grpSp>
          <p:nvGrpSpPr>
            <p:cNvPr id="466" name="Google Shape;466;p15"/>
            <p:cNvGrpSpPr/>
            <p:nvPr/>
          </p:nvGrpSpPr>
          <p:grpSpPr>
            <a:xfrm>
              <a:off x="8114596" y="445039"/>
              <a:ext cx="633002" cy="572716"/>
              <a:chOff x="7189660" y="520827"/>
              <a:chExt cx="598074" cy="541115"/>
            </a:xfrm>
          </p:grpSpPr>
          <p:sp>
            <p:nvSpPr>
              <p:cNvPr id="467" name="Google Shape;467;p15"/>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8" name="Google Shape;468;p15"/>
              <p:cNvGrpSpPr/>
              <p:nvPr/>
            </p:nvGrpSpPr>
            <p:grpSpPr>
              <a:xfrm>
                <a:off x="7579137" y="551973"/>
                <a:ext cx="164782" cy="41529"/>
                <a:chOff x="7579137" y="551973"/>
                <a:chExt cx="164782" cy="41529"/>
              </a:xfrm>
            </p:grpSpPr>
            <p:sp>
              <p:nvSpPr>
                <p:cNvPr id="469" name="Google Shape;469;p15"/>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5"/>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2" name="Google Shape;472;p15"/>
            <p:cNvGrpSpPr/>
            <p:nvPr/>
          </p:nvGrpSpPr>
          <p:grpSpPr>
            <a:xfrm>
              <a:off x="8184962" y="619646"/>
              <a:ext cx="498115" cy="257273"/>
              <a:chOff x="7256144" y="685800"/>
              <a:chExt cx="470630" cy="243077"/>
            </a:xfrm>
          </p:grpSpPr>
          <p:sp>
            <p:nvSpPr>
              <p:cNvPr id="473" name="Google Shape;473;p15"/>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4" name="Google Shape;474;p15"/>
              <p:cNvGrpSpPr/>
              <p:nvPr/>
            </p:nvGrpSpPr>
            <p:grpSpPr>
              <a:xfrm>
                <a:off x="7512843" y="685800"/>
                <a:ext cx="213931" cy="243077"/>
                <a:chOff x="7512843" y="685800"/>
                <a:chExt cx="213931" cy="243077"/>
              </a:xfrm>
            </p:grpSpPr>
            <p:grpSp>
              <p:nvGrpSpPr>
                <p:cNvPr id="475" name="Google Shape;475;p15"/>
                <p:cNvGrpSpPr/>
                <p:nvPr/>
              </p:nvGrpSpPr>
              <p:grpSpPr>
                <a:xfrm>
                  <a:off x="7512843" y="836580"/>
                  <a:ext cx="213931" cy="92297"/>
                  <a:chOff x="7512843" y="836580"/>
                  <a:chExt cx="213931" cy="92297"/>
                </a:xfrm>
              </p:grpSpPr>
              <p:sp>
                <p:nvSpPr>
                  <p:cNvPr id="476" name="Google Shape;476;p15"/>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8" name="Google Shape;478;p15"/>
                <p:cNvGrpSpPr/>
                <p:nvPr/>
              </p:nvGrpSpPr>
              <p:grpSpPr>
                <a:xfrm>
                  <a:off x="7512843" y="761238"/>
                  <a:ext cx="213931" cy="92296"/>
                  <a:chOff x="7512843" y="761238"/>
                  <a:chExt cx="213931" cy="92296"/>
                </a:xfrm>
              </p:grpSpPr>
              <p:sp>
                <p:nvSpPr>
                  <p:cNvPr id="479" name="Google Shape;479;p15"/>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1" name="Google Shape;481;p15"/>
                <p:cNvGrpSpPr/>
                <p:nvPr/>
              </p:nvGrpSpPr>
              <p:grpSpPr>
                <a:xfrm>
                  <a:off x="7512843" y="685800"/>
                  <a:ext cx="213931" cy="92297"/>
                  <a:chOff x="7512843" y="685800"/>
                  <a:chExt cx="213931" cy="92297"/>
                </a:xfrm>
              </p:grpSpPr>
              <p:sp>
                <p:nvSpPr>
                  <p:cNvPr id="482" name="Google Shape;482;p15"/>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84"/>
        <p:cNvGrpSpPr/>
        <p:nvPr/>
      </p:nvGrpSpPr>
      <p:grpSpPr>
        <a:xfrm>
          <a:off x="0" y="0"/>
          <a:ext cx="0" cy="0"/>
          <a:chOff x="0" y="0"/>
          <a:chExt cx="0" cy="0"/>
        </a:xfrm>
      </p:grpSpPr>
      <p:sp>
        <p:nvSpPr>
          <p:cNvPr id="485" name="Google Shape;4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6" name="Google Shape;486;p16"/>
          <p:cNvSpPr txBox="1">
            <a:spLocks noGrp="1"/>
          </p:cNvSpPr>
          <p:nvPr>
            <p:ph type="subTitle" idx="1"/>
          </p:nvPr>
        </p:nvSpPr>
        <p:spPr>
          <a:xfrm>
            <a:off x="723900" y="171015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7" name="Google Shape;487;p16"/>
          <p:cNvSpPr txBox="1">
            <a:spLocks noGrp="1"/>
          </p:cNvSpPr>
          <p:nvPr>
            <p:ph type="subTitle" idx="2"/>
          </p:nvPr>
        </p:nvSpPr>
        <p:spPr>
          <a:xfrm>
            <a:off x="3577144"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8" name="Google Shape;488;p16"/>
          <p:cNvSpPr txBox="1">
            <a:spLocks noGrp="1"/>
          </p:cNvSpPr>
          <p:nvPr>
            <p:ph type="subTitle" idx="3"/>
          </p:nvPr>
        </p:nvSpPr>
        <p:spPr>
          <a:xfrm>
            <a:off x="723900"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9" name="Google Shape;489;p16"/>
          <p:cNvSpPr txBox="1">
            <a:spLocks noGrp="1"/>
          </p:cNvSpPr>
          <p:nvPr>
            <p:ph type="subTitle" idx="4"/>
          </p:nvPr>
        </p:nvSpPr>
        <p:spPr>
          <a:xfrm>
            <a:off x="3577144"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0" name="Google Shape;490;p16"/>
          <p:cNvSpPr txBox="1">
            <a:spLocks noGrp="1"/>
          </p:cNvSpPr>
          <p:nvPr>
            <p:ph type="subTitle" idx="5"/>
          </p:nvPr>
        </p:nvSpPr>
        <p:spPr>
          <a:xfrm>
            <a:off x="6430388"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1" name="Google Shape;491;p16"/>
          <p:cNvSpPr txBox="1">
            <a:spLocks noGrp="1"/>
          </p:cNvSpPr>
          <p:nvPr>
            <p:ph type="subTitle" idx="6"/>
          </p:nvPr>
        </p:nvSpPr>
        <p:spPr>
          <a:xfrm>
            <a:off x="6430388"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2" name="Google Shape;492;p16"/>
          <p:cNvSpPr txBox="1">
            <a:spLocks noGrp="1"/>
          </p:cNvSpPr>
          <p:nvPr>
            <p:ph type="subTitle" idx="7"/>
          </p:nvPr>
        </p:nvSpPr>
        <p:spPr>
          <a:xfrm>
            <a:off x="731700" y="1060275"/>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3" name="Google Shape;493;p16"/>
          <p:cNvSpPr txBox="1">
            <a:spLocks noGrp="1"/>
          </p:cNvSpPr>
          <p:nvPr>
            <p:ph type="subTitle" idx="8"/>
          </p:nvPr>
        </p:nvSpPr>
        <p:spPr>
          <a:xfrm>
            <a:off x="3582994"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4" name="Google Shape;494;p16"/>
          <p:cNvSpPr txBox="1">
            <a:spLocks noGrp="1"/>
          </p:cNvSpPr>
          <p:nvPr>
            <p:ph type="subTitle" idx="9"/>
          </p:nvPr>
        </p:nvSpPr>
        <p:spPr>
          <a:xfrm>
            <a:off x="6434288"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5" name="Google Shape;495;p16"/>
          <p:cNvSpPr txBox="1">
            <a:spLocks noGrp="1"/>
          </p:cNvSpPr>
          <p:nvPr>
            <p:ph type="subTitle" idx="13"/>
          </p:nvPr>
        </p:nvSpPr>
        <p:spPr>
          <a:xfrm>
            <a:off x="723900" y="2845800"/>
            <a:ext cx="19860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6" name="Google Shape;496;p16"/>
          <p:cNvSpPr txBox="1">
            <a:spLocks noGrp="1"/>
          </p:cNvSpPr>
          <p:nvPr>
            <p:ph type="subTitle" idx="14"/>
          </p:nvPr>
        </p:nvSpPr>
        <p:spPr>
          <a:xfrm>
            <a:off x="3582995"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7" name="Google Shape;497;p16"/>
          <p:cNvSpPr txBox="1">
            <a:spLocks noGrp="1"/>
          </p:cNvSpPr>
          <p:nvPr>
            <p:ph type="subTitle" idx="15"/>
          </p:nvPr>
        </p:nvSpPr>
        <p:spPr>
          <a:xfrm>
            <a:off x="6434290"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98" name="Google Shape;498;p16"/>
          <p:cNvSpPr/>
          <p:nvPr/>
        </p:nvSpPr>
        <p:spPr>
          <a:xfrm rot="-3263452" flipH="1">
            <a:off x="7372110" y="40383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531647" flipH="1">
            <a:off x="-1621232" y="4095570"/>
            <a:ext cx="2581069" cy="208704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rot="460658" flipH="1">
            <a:off x="7344116" y="-1448948"/>
            <a:ext cx="3053845" cy="246933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16"/>
          <p:cNvGrpSpPr/>
          <p:nvPr/>
        </p:nvGrpSpPr>
        <p:grpSpPr>
          <a:xfrm>
            <a:off x="7931872" y="177093"/>
            <a:ext cx="997823" cy="737095"/>
            <a:chOff x="7931872" y="177093"/>
            <a:chExt cx="997823" cy="737095"/>
          </a:xfrm>
        </p:grpSpPr>
        <p:grpSp>
          <p:nvGrpSpPr>
            <p:cNvPr id="502" name="Google Shape;502;p16"/>
            <p:cNvGrpSpPr/>
            <p:nvPr/>
          </p:nvGrpSpPr>
          <p:grpSpPr>
            <a:xfrm>
              <a:off x="7931872" y="177093"/>
              <a:ext cx="919725" cy="318025"/>
              <a:chOff x="7230903" y="4635722"/>
              <a:chExt cx="652843" cy="225742"/>
            </a:xfrm>
          </p:grpSpPr>
          <p:sp>
            <p:nvSpPr>
              <p:cNvPr id="503" name="Google Shape;503;p16"/>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6"/>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5" name="Google Shape;505;p16"/>
              <p:cNvGrpSpPr/>
              <p:nvPr/>
            </p:nvGrpSpPr>
            <p:grpSpPr>
              <a:xfrm>
                <a:off x="7487126" y="4676394"/>
                <a:ext cx="332041" cy="142684"/>
                <a:chOff x="7487126" y="4676394"/>
                <a:chExt cx="332041" cy="142684"/>
              </a:xfrm>
            </p:grpSpPr>
            <p:sp>
              <p:nvSpPr>
                <p:cNvPr id="506" name="Google Shape;506;p16"/>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6"/>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6"/>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6"/>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0" name="Google Shape;510;p16"/>
            <p:cNvGrpSpPr/>
            <p:nvPr/>
          </p:nvGrpSpPr>
          <p:grpSpPr>
            <a:xfrm>
              <a:off x="7931872" y="596163"/>
              <a:ext cx="919725" cy="318025"/>
              <a:chOff x="7230903" y="4933188"/>
              <a:chExt cx="652843" cy="225742"/>
            </a:xfrm>
          </p:grpSpPr>
          <p:grpSp>
            <p:nvGrpSpPr>
              <p:cNvPr id="511" name="Google Shape;511;p16"/>
              <p:cNvGrpSpPr/>
              <p:nvPr/>
            </p:nvGrpSpPr>
            <p:grpSpPr>
              <a:xfrm>
                <a:off x="7230903" y="4933188"/>
                <a:ext cx="652843" cy="225742"/>
                <a:chOff x="7230903" y="4933188"/>
                <a:chExt cx="652843" cy="225742"/>
              </a:xfrm>
            </p:grpSpPr>
            <p:sp>
              <p:nvSpPr>
                <p:cNvPr id="512" name="Google Shape;512;p16"/>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6"/>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4" name="Google Shape;514;p16"/>
                <p:cNvGrpSpPr/>
                <p:nvPr/>
              </p:nvGrpSpPr>
              <p:grpSpPr>
                <a:xfrm>
                  <a:off x="7487126" y="4973859"/>
                  <a:ext cx="332041" cy="142684"/>
                  <a:chOff x="7487126" y="4973859"/>
                  <a:chExt cx="332041" cy="142684"/>
                </a:xfrm>
              </p:grpSpPr>
              <p:sp>
                <p:nvSpPr>
                  <p:cNvPr id="515" name="Google Shape;515;p16"/>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6"/>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6"/>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6"/>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19" name="Google Shape;519;p16"/>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0" name="Google Shape;520;p16"/>
            <p:cNvGrpSpPr/>
            <p:nvPr/>
          </p:nvGrpSpPr>
          <p:grpSpPr>
            <a:xfrm>
              <a:off x="8756326" y="539537"/>
              <a:ext cx="173370" cy="112691"/>
              <a:chOff x="7816120" y="4892994"/>
              <a:chExt cx="123062" cy="79991"/>
            </a:xfrm>
          </p:grpSpPr>
          <p:grpSp>
            <p:nvGrpSpPr>
              <p:cNvPr id="521" name="Google Shape;521;p16"/>
              <p:cNvGrpSpPr/>
              <p:nvPr/>
            </p:nvGrpSpPr>
            <p:grpSpPr>
              <a:xfrm>
                <a:off x="7816120" y="4902803"/>
                <a:ext cx="123062" cy="63817"/>
                <a:chOff x="7816120" y="4902803"/>
                <a:chExt cx="123062" cy="63817"/>
              </a:xfrm>
            </p:grpSpPr>
            <p:sp>
              <p:nvSpPr>
                <p:cNvPr id="522" name="Google Shape;522;p16"/>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4" name="Google Shape;524;p16"/>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25"/>
        <p:cNvGrpSpPr/>
        <p:nvPr/>
      </p:nvGrpSpPr>
      <p:grpSpPr>
        <a:xfrm>
          <a:off x="0" y="0"/>
          <a:ext cx="0" cy="0"/>
          <a:chOff x="0" y="0"/>
          <a:chExt cx="0" cy="0"/>
        </a:xfrm>
      </p:grpSpPr>
      <p:sp>
        <p:nvSpPr>
          <p:cNvPr id="526" name="Google Shape;526;p17"/>
          <p:cNvSpPr txBox="1">
            <a:spLocks noGrp="1"/>
          </p:cNvSpPr>
          <p:nvPr>
            <p:ph type="title" hasCustomPrompt="1"/>
          </p:nvPr>
        </p:nvSpPr>
        <p:spPr>
          <a:xfrm>
            <a:off x="798388" y="299757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27" name="Google Shape;527;p17"/>
          <p:cNvSpPr txBox="1">
            <a:spLocks noGrp="1"/>
          </p:cNvSpPr>
          <p:nvPr>
            <p:ph type="subTitle" idx="1"/>
          </p:nvPr>
        </p:nvSpPr>
        <p:spPr>
          <a:xfrm>
            <a:off x="798388" y="3772215"/>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28" name="Google Shape;528;p17"/>
          <p:cNvSpPr txBox="1">
            <a:spLocks noGrp="1"/>
          </p:cNvSpPr>
          <p:nvPr>
            <p:ph type="title" idx="2" hasCustomPrompt="1"/>
          </p:nvPr>
        </p:nvSpPr>
        <p:spPr>
          <a:xfrm>
            <a:off x="2825700" y="102953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29" name="Google Shape;529;p17"/>
          <p:cNvSpPr txBox="1">
            <a:spLocks noGrp="1"/>
          </p:cNvSpPr>
          <p:nvPr>
            <p:ph type="subTitle" idx="3"/>
          </p:nvPr>
        </p:nvSpPr>
        <p:spPr>
          <a:xfrm>
            <a:off x="2825700" y="1804473"/>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30" name="Google Shape;530;p17"/>
          <p:cNvSpPr txBox="1">
            <a:spLocks noGrp="1"/>
          </p:cNvSpPr>
          <p:nvPr>
            <p:ph type="title" idx="4" hasCustomPrompt="1"/>
          </p:nvPr>
        </p:nvSpPr>
        <p:spPr>
          <a:xfrm>
            <a:off x="4853013" y="299757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31" name="Google Shape;531;p17"/>
          <p:cNvSpPr txBox="1">
            <a:spLocks noGrp="1"/>
          </p:cNvSpPr>
          <p:nvPr>
            <p:ph type="subTitle" idx="5"/>
          </p:nvPr>
        </p:nvSpPr>
        <p:spPr>
          <a:xfrm>
            <a:off x="4853013" y="3772215"/>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32" name="Google Shape;532;p17"/>
          <p:cNvSpPr/>
          <p:nvPr/>
        </p:nvSpPr>
        <p:spPr>
          <a:xfrm rot="-5710536">
            <a:off x="-1869285" y="3438573"/>
            <a:ext cx="3168438" cy="23079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rot="-294905">
            <a:off x="7350387" y="3903245"/>
            <a:ext cx="3168449" cy="256199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34"/>
        <p:cNvGrpSpPr/>
        <p:nvPr/>
      </p:nvGrpSpPr>
      <p:grpSpPr>
        <a:xfrm>
          <a:off x="0" y="0"/>
          <a:ext cx="0" cy="0"/>
          <a:chOff x="0" y="0"/>
          <a:chExt cx="0" cy="0"/>
        </a:xfrm>
      </p:grpSpPr>
      <p:sp>
        <p:nvSpPr>
          <p:cNvPr id="535" name="Google Shape;53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6" name="Google Shape;536;p18"/>
          <p:cNvSpPr/>
          <p:nvPr/>
        </p:nvSpPr>
        <p:spPr>
          <a:xfrm rot="337739" flipH="1">
            <a:off x="8212271" y="3187242"/>
            <a:ext cx="3158465" cy="3518480"/>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18"/>
          <p:cNvGrpSpPr/>
          <p:nvPr/>
        </p:nvGrpSpPr>
        <p:grpSpPr>
          <a:xfrm>
            <a:off x="90200" y="4214393"/>
            <a:ext cx="516117" cy="779220"/>
            <a:chOff x="10572463" y="3528536"/>
            <a:chExt cx="580168" cy="875823"/>
          </a:xfrm>
        </p:grpSpPr>
        <p:grpSp>
          <p:nvGrpSpPr>
            <p:cNvPr id="538" name="Google Shape;538;p18"/>
            <p:cNvGrpSpPr/>
            <p:nvPr/>
          </p:nvGrpSpPr>
          <p:grpSpPr>
            <a:xfrm>
              <a:off x="10713815" y="3528536"/>
              <a:ext cx="438816" cy="746664"/>
              <a:chOff x="10713815" y="3528536"/>
              <a:chExt cx="438816" cy="746664"/>
            </a:xfrm>
          </p:grpSpPr>
          <p:sp>
            <p:nvSpPr>
              <p:cNvPr id="539" name="Google Shape;539;p18"/>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0" name="Google Shape;540;p18"/>
              <p:cNvGrpSpPr/>
              <p:nvPr/>
            </p:nvGrpSpPr>
            <p:grpSpPr>
              <a:xfrm>
                <a:off x="10776489" y="3625310"/>
                <a:ext cx="313848" cy="288226"/>
                <a:chOff x="10776489" y="3625310"/>
                <a:chExt cx="313848" cy="288226"/>
              </a:xfrm>
            </p:grpSpPr>
            <p:sp>
              <p:nvSpPr>
                <p:cNvPr id="541" name="Google Shape;541;p18"/>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8"/>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8"/>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8"/>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8"/>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8"/>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7" name="Google Shape;547;p18"/>
              <p:cNvGrpSpPr/>
              <p:nvPr/>
            </p:nvGrpSpPr>
            <p:grpSpPr>
              <a:xfrm>
                <a:off x="10776489" y="3999547"/>
                <a:ext cx="313848" cy="181546"/>
                <a:chOff x="10776489" y="3999547"/>
                <a:chExt cx="313848" cy="181546"/>
              </a:xfrm>
            </p:grpSpPr>
            <p:sp>
              <p:nvSpPr>
                <p:cNvPr id="548" name="Google Shape;548;p18"/>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8"/>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8"/>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8"/>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2" name="Google Shape;552;p18"/>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3" name="Google Shape;553;p18"/>
            <p:cNvGrpSpPr/>
            <p:nvPr/>
          </p:nvGrpSpPr>
          <p:grpSpPr>
            <a:xfrm>
              <a:off x="10572463" y="3657790"/>
              <a:ext cx="438817" cy="746569"/>
              <a:chOff x="10572463" y="3657790"/>
              <a:chExt cx="438817" cy="746569"/>
            </a:xfrm>
          </p:grpSpPr>
          <p:sp>
            <p:nvSpPr>
              <p:cNvPr id="554" name="Google Shape;554;p18"/>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5" name="Google Shape;555;p18"/>
              <p:cNvGrpSpPr/>
              <p:nvPr/>
            </p:nvGrpSpPr>
            <p:grpSpPr>
              <a:xfrm>
                <a:off x="10635138" y="3754469"/>
                <a:ext cx="313848" cy="288321"/>
                <a:chOff x="10635138" y="3754469"/>
                <a:chExt cx="313848" cy="288321"/>
              </a:xfrm>
            </p:grpSpPr>
            <p:sp>
              <p:nvSpPr>
                <p:cNvPr id="556" name="Google Shape;556;p18"/>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8"/>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8"/>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8"/>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8"/>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8"/>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2" name="Google Shape;562;p18"/>
              <p:cNvGrpSpPr/>
              <p:nvPr/>
            </p:nvGrpSpPr>
            <p:grpSpPr>
              <a:xfrm>
                <a:off x="10635138" y="4128801"/>
                <a:ext cx="313848" cy="181547"/>
                <a:chOff x="10635138" y="4128801"/>
                <a:chExt cx="313848" cy="181547"/>
              </a:xfrm>
            </p:grpSpPr>
            <p:sp>
              <p:nvSpPr>
                <p:cNvPr id="563" name="Google Shape;563;p18"/>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8"/>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8"/>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8"/>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7" name="Google Shape;567;p18"/>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8" name="Google Shape;568;p18"/>
          <p:cNvSpPr/>
          <p:nvPr/>
        </p:nvSpPr>
        <p:spPr>
          <a:xfrm rot="-3657034" flipH="1">
            <a:off x="-1404232" y="-737971"/>
            <a:ext cx="2746020" cy="16278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18"/>
          <p:cNvGrpSpPr/>
          <p:nvPr/>
        </p:nvGrpSpPr>
        <p:grpSpPr>
          <a:xfrm>
            <a:off x="8114970" y="266839"/>
            <a:ext cx="829992" cy="750888"/>
            <a:chOff x="8114596" y="445039"/>
            <a:chExt cx="633002" cy="572716"/>
          </a:xfrm>
        </p:grpSpPr>
        <p:grpSp>
          <p:nvGrpSpPr>
            <p:cNvPr id="570" name="Google Shape;570;p18"/>
            <p:cNvGrpSpPr/>
            <p:nvPr/>
          </p:nvGrpSpPr>
          <p:grpSpPr>
            <a:xfrm>
              <a:off x="8114596" y="445039"/>
              <a:ext cx="633002" cy="572716"/>
              <a:chOff x="7189660" y="520827"/>
              <a:chExt cx="598074" cy="541115"/>
            </a:xfrm>
          </p:grpSpPr>
          <p:sp>
            <p:nvSpPr>
              <p:cNvPr id="571" name="Google Shape;571;p18"/>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2" name="Google Shape;572;p18"/>
              <p:cNvGrpSpPr/>
              <p:nvPr/>
            </p:nvGrpSpPr>
            <p:grpSpPr>
              <a:xfrm>
                <a:off x="7579137" y="551973"/>
                <a:ext cx="164782" cy="41529"/>
                <a:chOff x="7579137" y="551973"/>
                <a:chExt cx="164782" cy="41529"/>
              </a:xfrm>
            </p:grpSpPr>
            <p:sp>
              <p:nvSpPr>
                <p:cNvPr id="573" name="Google Shape;573;p18"/>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8"/>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8"/>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6" name="Google Shape;576;p18"/>
            <p:cNvGrpSpPr/>
            <p:nvPr/>
          </p:nvGrpSpPr>
          <p:grpSpPr>
            <a:xfrm>
              <a:off x="8184962" y="619646"/>
              <a:ext cx="498115" cy="257273"/>
              <a:chOff x="7256144" y="685800"/>
              <a:chExt cx="470630" cy="243077"/>
            </a:xfrm>
          </p:grpSpPr>
          <p:sp>
            <p:nvSpPr>
              <p:cNvPr id="577" name="Google Shape;577;p18"/>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8" name="Google Shape;578;p18"/>
              <p:cNvGrpSpPr/>
              <p:nvPr/>
            </p:nvGrpSpPr>
            <p:grpSpPr>
              <a:xfrm>
                <a:off x="7512843" y="685800"/>
                <a:ext cx="213931" cy="243077"/>
                <a:chOff x="7512843" y="685800"/>
                <a:chExt cx="213931" cy="243077"/>
              </a:xfrm>
            </p:grpSpPr>
            <p:grpSp>
              <p:nvGrpSpPr>
                <p:cNvPr id="579" name="Google Shape;579;p18"/>
                <p:cNvGrpSpPr/>
                <p:nvPr/>
              </p:nvGrpSpPr>
              <p:grpSpPr>
                <a:xfrm>
                  <a:off x="7512843" y="836580"/>
                  <a:ext cx="213931" cy="92297"/>
                  <a:chOff x="7512843" y="836580"/>
                  <a:chExt cx="213931" cy="92297"/>
                </a:xfrm>
              </p:grpSpPr>
              <p:sp>
                <p:nvSpPr>
                  <p:cNvPr id="580" name="Google Shape;580;p18"/>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8"/>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2" name="Google Shape;582;p18"/>
                <p:cNvGrpSpPr/>
                <p:nvPr/>
              </p:nvGrpSpPr>
              <p:grpSpPr>
                <a:xfrm>
                  <a:off x="7512843" y="761238"/>
                  <a:ext cx="213931" cy="92296"/>
                  <a:chOff x="7512843" y="761238"/>
                  <a:chExt cx="213931" cy="92296"/>
                </a:xfrm>
              </p:grpSpPr>
              <p:sp>
                <p:nvSpPr>
                  <p:cNvPr id="583" name="Google Shape;583;p18"/>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8"/>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5" name="Google Shape;585;p18"/>
                <p:cNvGrpSpPr/>
                <p:nvPr/>
              </p:nvGrpSpPr>
              <p:grpSpPr>
                <a:xfrm>
                  <a:off x="7512843" y="685800"/>
                  <a:ext cx="213931" cy="92297"/>
                  <a:chOff x="7512843" y="685800"/>
                  <a:chExt cx="213931" cy="92297"/>
                </a:xfrm>
              </p:grpSpPr>
              <p:sp>
                <p:nvSpPr>
                  <p:cNvPr id="586" name="Google Shape;586;p18"/>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8"/>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35"/>
        <p:cNvGrpSpPr/>
        <p:nvPr/>
      </p:nvGrpSpPr>
      <p:grpSpPr>
        <a:xfrm>
          <a:off x="0" y="0"/>
          <a:ext cx="0" cy="0"/>
          <a:chOff x="0" y="0"/>
          <a:chExt cx="0" cy="0"/>
        </a:xfrm>
      </p:grpSpPr>
      <p:sp>
        <p:nvSpPr>
          <p:cNvPr id="636" name="Google Shape;636;p21"/>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21"/>
          <p:cNvGrpSpPr/>
          <p:nvPr/>
        </p:nvGrpSpPr>
        <p:grpSpPr>
          <a:xfrm>
            <a:off x="7931872" y="177093"/>
            <a:ext cx="997823" cy="737095"/>
            <a:chOff x="7931872" y="177093"/>
            <a:chExt cx="997823" cy="737095"/>
          </a:xfrm>
        </p:grpSpPr>
        <p:grpSp>
          <p:nvGrpSpPr>
            <p:cNvPr id="641" name="Google Shape;641;p21"/>
            <p:cNvGrpSpPr/>
            <p:nvPr/>
          </p:nvGrpSpPr>
          <p:grpSpPr>
            <a:xfrm>
              <a:off x="7931872" y="177093"/>
              <a:ext cx="919725" cy="318025"/>
              <a:chOff x="7230903" y="4635722"/>
              <a:chExt cx="652843" cy="225742"/>
            </a:xfrm>
          </p:grpSpPr>
          <p:sp>
            <p:nvSpPr>
              <p:cNvPr id="642" name="Google Shape;642;p21"/>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21"/>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4" name="Google Shape;644;p21"/>
              <p:cNvGrpSpPr/>
              <p:nvPr/>
            </p:nvGrpSpPr>
            <p:grpSpPr>
              <a:xfrm>
                <a:off x="7487126" y="4676394"/>
                <a:ext cx="332041" cy="142684"/>
                <a:chOff x="7487126" y="4676394"/>
                <a:chExt cx="332041" cy="142684"/>
              </a:xfrm>
            </p:grpSpPr>
            <p:sp>
              <p:nvSpPr>
                <p:cNvPr id="645" name="Google Shape;645;p21"/>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1"/>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1"/>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1"/>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9" name="Google Shape;649;p21"/>
            <p:cNvGrpSpPr/>
            <p:nvPr/>
          </p:nvGrpSpPr>
          <p:grpSpPr>
            <a:xfrm>
              <a:off x="7931872" y="596163"/>
              <a:ext cx="919725" cy="318025"/>
              <a:chOff x="7230903" y="4933188"/>
              <a:chExt cx="652843" cy="225742"/>
            </a:xfrm>
          </p:grpSpPr>
          <p:grpSp>
            <p:nvGrpSpPr>
              <p:cNvPr id="650" name="Google Shape;650;p21"/>
              <p:cNvGrpSpPr/>
              <p:nvPr/>
            </p:nvGrpSpPr>
            <p:grpSpPr>
              <a:xfrm>
                <a:off x="7230903" y="4933188"/>
                <a:ext cx="652843" cy="225742"/>
                <a:chOff x="7230903" y="4933188"/>
                <a:chExt cx="652843" cy="225742"/>
              </a:xfrm>
            </p:grpSpPr>
            <p:sp>
              <p:nvSpPr>
                <p:cNvPr id="651" name="Google Shape;651;p21"/>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21"/>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3" name="Google Shape;653;p21"/>
                <p:cNvGrpSpPr/>
                <p:nvPr/>
              </p:nvGrpSpPr>
              <p:grpSpPr>
                <a:xfrm>
                  <a:off x="7487126" y="4973859"/>
                  <a:ext cx="332041" cy="142684"/>
                  <a:chOff x="7487126" y="4973859"/>
                  <a:chExt cx="332041" cy="142684"/>
                </a:xfrm>
              </p:grpSpPr>
              <p:sp>
                <p:nvSpPr>
                  <p:cNvPr id="654" name="Google Shape;654;p21"/>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21"/>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21"/>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21"/>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58" name="Google Shape;658;p21"/>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9" name="Google Shape;659;p21"/>
            <p:cNvGrpSpPr/>
            <p:nvPr/>
          </p:nvGrpSpPr>
          <p:grpSpPr>
            <a:xfrm>
              <a:off x="8756326" y="539537"/>
              <a:ext cx="173370" cy="112691"/>
              <a:chOff x="7816120" y="4892994"/>
              <a:chExt cx="123062" cy="79991"/>
            </a:xfrm>
          </p:grpSpPr>
          <p:grpSp>
            <p:nvGrpSpPr>
              <p:cNvPr id="660" name="Google Shape;660;p21"/>
              <p:cNvGrpSpPr/>
              <p:nvPr/>
            </p:nvGrpSpPr>
            <p:grpSpPr>
              <a:xfrm>
                <a:off x="7816120" y="4902803"/>
                <a:ext cx="123062" cy="63817"/>
                <a:chOff x="7816120" y="4902803"/>
                <a:chExt cx="123062" cy="63817"/>
              </a:xfrm>
            </p:grpSpPr>
            <p:sp>
              <p:nvSpPr>
                <p:cNvPr id="661" name="Google Shape;661;p21"/>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21"/>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3" name="Google Shape;663;p21"/>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64"/>
        <p:cNvGrpSpPr/>
        <p:nvPr/>
      </p:nvGrpSpPr>
      <p:grpSpPr>
        <a:xfrm>
          <a:off x="0" y="0"/>
          <a:ext cx="0" cy="0"/>
          <a:chOff x="0" y="0"/>
          <a:chExt cx="0" cy="0"/>
        </a:xfrm>
      </p:grpSpPr>
      <p:sp>
        <p:nvSpPr>
          <p:cNvPr id="665" name="Google Shape;665;p22"/>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22"/>
          <p:cNvGrpSpPr/>
          <p:nvPr/>
        </p:nvGrpSpPr>
        <p:grpSpPr>
          <a:xfrm>
            <a:off x="65066" y="4373044"/>
            <a:ext cx="878158" cy="654532"/>
            <a:chOff x="1114425" y="4361211"/>
            <a:chExt cx="573023" cy="427101"/>
          </a:xfrm>
        </p:grpSpPr>
        <p:grpSp>
          <p:nvGrpSpPr>
            <p:cNvPr id="668" name="Google Shape;668;p22"/>
            <p:cNvGrpSpPr/>
            <p:nvPr/>
          </p:nvGrpSpPr>
          <p:grpSpPr>
            <a:xfrm>
              <a:off x="1114425" y="4361211"/>
              <a:ext cx="573023" cy="427101"/>
              <a:chOff x="1114425" y="4361211"/>
              <a:chExt cx="573023" cy="427101"/>
            </a:xfrm>
          </p:grpSpPr>
          <p:sp>
            <p:nvSpPr>
              <p:cNvPr id="669" name="Google Shape;669;p22"/>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22"/>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2"/>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2" name="Google Shape;672;p22"/>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3" name="Google Shape;673;p22"/>
          <p:cNvGrpSpPr/>
          <p:nvPr/>
        </p:nvGrpSpPr>
        <p:grpSpPr>
          <a:xfrm>
            <a:off x="8114970" y="266839"/>
            <a:ext cx="829992" cy="750888"/>
            <a:chOff x="8114596" y="445039"/>
            <a:chExt cx="633002" cy="572716"/>
          </a:xfrm>
        </p:grpSpPr>
        <p:grpSp>
          <p:nvGrpSpPr>
            <p:cNvPr id="674" name="Google Shape;674;p22"/>
            <p:cNvGrpSpPr/>
            <p:nvPr/>
          </p:nvGrpSpPr>
          <p:grpSpPr>
            <a:xfrm>
              <a:off x="8114596" y="445039"/>
              <a:ext cx="633002" cy="572716"/>
              <a:chOff x="7189660" y="520827"/>
              <a:chExt cx="598074" cy="541115"/>
            </a:xfrm>
          </p:grpSpPr>
          <p:sp>
            <p:nvSpPr>
              <p:cNvPr id="675" name="Google Shape;675;p22"/>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6" name="Google Shape;676;p22"/>
              <p:cNvGrpSpPr/>
              <p:nvPr/>
            </p:nvGrpSpPr>
            <p:grpSpPr>
              <a:xfrm>
                <a:off x="7579137" y="551973"/>
                <a:ext cx="164782" cy="41529"/>
                <a:chOff x="7579137" y="551973"/>
                <a:chExt cx="164782" cy="41529"/>
              </a:xfrm>
            </p:grpSpPr>
            <p:sp>
              <p:nvSpPr>
                <p:cNvPr id="677" name="Google Shape;677;p22"/>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2"/>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22"/>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0" name="Google Shape;680;p22"/>
            <p:cNvGrpSpPr/>
            <p:nvPr/>
          </p:nvGrpSpPr>
          <p:grpSpPr>
            <a:xfrm>
              <a:off x="8184962" y="619646"/>
              <a:ext cx="498115" cy="257273"/>
              <a:chOff x="7256144" y="685800"/>
              <a:chExt cx="470630" cy="243077"/>
            </a:xfrm>
          </p:grpSpPr>
          <p:sp>
            <p:nvSpPr>
              <p:cNvPr id="681" name="Google Shape;681;p22"/>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2" name="Google Shape;682;p22"/>
              <p:cNvGrpSpPr/>
              <p:nvPr/>
            </p:nvGrpSpPr>
            <p:grpSpPr>
              <a:xfrm>
                <a:off x="7512843" y="685800"/>
                <a:ext cx="213931" cy="243077"/>
                <a:chOff x="7512843" y="685800"/>
                <a:chExt cx="213931" cy="243077"/>
              </a:xfrm>
            </p:grpSpPr>
            <p:grpSp>
              <p:nvGrpSpPr>
                <p:cNvPr id="683" name="Google Shape;683;p22"/>
                <p:cNvGrpSpPr/>
                <p:nvPr/>
              </p:nvGrpSpPr>
              <p:grpSpPr>
                <a:xfrm>
                  <a:off x="7512843" y="836580"/>
                  <a:ext cx="213931" cy="92297"/>
                  <a:chOff x="7512843" y="836580"/>
                  <a:chExt cx="213931" cy="92297"/>
                </a:xfrm>
              </p:grpSpPr>
              <p:sp>
                <p:nvSpPr>
                  <p:cNvPr id="684" name="Google Shape;684;p22"/>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22"/>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6" name="Google Shape;686;p22"/>
                <p:cNvGrpSpPr/>
                <p:nvPr/>
              </p:nvGrpSpPr>
              <p:grpSpPr>
                <a:xfrm>
                  <a:off x="7512843" y="761238"/>
                  <a:ext cx="213931" cy="92296"/>
                  <a:chOff x="7512843" y="761238"/>
                  <a:chExt cx="213931" cy="92296"/>
                </a:xfrm>
              </p:grpSpPr>
              <p:sp>
                <p:nvSpPr>
                  <p:cNvPr id="687" name="Google Shape;687;p22"/>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2"/>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9" name="Google Shape;689;p22"/>
                <p:cNvGrpSpPr/>
                <p:nvPr/>
              </p:nvGrpSpPr>
              <p:grpSpPr>
                <a:xfrm>
                  <a:off x="7512843" y="685800"/>
                  <a:ext cx="213931" cy="92297"/>
                  <a:chOff x="7512843" y="685800"/>
                  <a:chExt cx="213931" cy="92297"/>
                </a:xfrm>
              </p:grpSpPr>
              <p:sp>
                <p:nvSpPr>
                  <p:cNvPr id="690" name="Google Shape;690;p22"/>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22"/>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5"/>
          <p:cNvSpPr txBox="1">
            <a:spLocks noGrp="1"/>
          </p:cNvSpPr>
          <p:nvPr>
            <p:ph type="subTitle" idx="1"/>
          </p:nvPr>
        </p:nvSpPr>
        <p:spPr>
          <a:xfrm>
            <a:off x="4679150"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5"/>
          <p:cNvSpPr txBox="1">
            <a:spLocks noGrp="1"/>
          </p:cNvSpPr>
          <p:nvPr>
            <p:ph type="subTitle" idx="2"/>
          </p:nvPr>
        </p:nvSpPr>
        <p:spPr>
          <a:xfrm>
            <a:off x="1080525"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5"/>
          <p:cNvSpPr txBox="1">
            <a:spLocks noGrp="1"/>
          </p:cNvSpPr>
          <p:nvPr>
            <p:ph type="subTitle" idx="3"/>
          </p:nvPr>
        </p:nvSpPr>
        <p:spPr>
          <a:xfrm>
            <a:off x="1080536"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5"/>
          <p:cNvSpPr txBox="1">
            <a:spLocks noGrp="1"/>
          </p:cNvSpPr>
          <p:nvPr>
            <p:ph type="subTitle" idx="4"/>
          </p:nvPr>
        </p:nvSpPr>
        <p:spPr>
          <a:xfrm>
            <a:off x="4679164"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 name="Google Shape;118;p5"/>
          <p:cNvSpPr/>
          <p:nvPr/>
        </p:nvSpPr>
        <p:spPr>
          <a:xfrm rot="5551952">
            <a:off x="-721531" y="4084618"/>
            <a:ext cx="2053998" cy="17652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460685">
            <a:off x="-850641" y="-888875"/>
            <a:ext cx="2082611" cy="168399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3259731">
            <a:off x="7063135" y="-804478"/>
            <a:ext cx="3168421" cy="25619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6"/>
          <p:cNvSpPr/>
          <p:nvPr/>
        </p:nvSpPr>
        <p:spPr>
          <a:xfrm rot="-9076707">
            <a:off x="85462" y="-755109"/>
            <a:ext cx="1683799" cy="1313891"/>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6"/>
          <p:cNvGrpSpPr/>
          <p:nvPr/>
        </p:nvGrpSpPr>
        <p:grpSpPr>
          <a:xfrm>
            <a:off x="6779278" y="192982"/>
            <a:ext cx="2107998" cy="297419"/>
            <a:chOff x="6108096" y="3265836"/>
            <a:chExt cx="1633727" cy="230504"/>
          </a:xfrm>
        </p:grpSpPr>
        <p:sp>
          <p:nvSpPr>
            <p:cNvPr id="125" name="Google Shape;125;p6"/>
            <p:cNvSpPr/>
            <p:nvPr/>
          </p:nvSpPr>
          <p:spPr>
            <a:xfrm>
              <a:off x="6108096" y="3265836"/>
              <a:ext cx="1633727" cy="230504"/>
            </a:xfrm>
            <a:custGeom>
              <a:avLst/>
              <a:gdLst/>
              <a:ahLst/>
              <a:cxnLst/>
              <a:rect l="l" t="t" r="r" b="b"/>
              <a:pathLst>
                <a:path w="1633727" h="230504" extrusionOk="0">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7528381" y="3292292"/>
              <a:ext cx="166485" cy="165854"/>
            </a:xfrm>
            <a:custGeom>
              <a:avLst/>
              <a:gdLst/>
              <a:ahLst/>
              <a:cxnLst/>
              <a:rect l="l" t="t" r="r" b="b"/>
              <a:pathLst>
                <a:path w="166485" h="165854" extrusionOk="0">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7475124" y="3290220"/>
              <a:ext cx="7620" cy="174307"/>
            </a:xfrm>
            <a:custGeom>
              <a:avLst/>
              <a:gdLst/>
              <a:ahLst/>
              <a:cxnLst/>
              <a:rect l="l" t="t" r="r" b="b"/>
              <a:pathLst>
                <a:path w="7620" h="174307" extrusionOk="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 name="Google Shape;128;p6"/>
          <p:cNvSpPr/>
          <p:nvPr/>
        </p:nvSpPr>
        <p:spPr>
          <a:xfrm rot="532502" flipH="1">
            <a:off x="-514115" y="4385276"/>
            <a:ext cx="1514959" cy="122499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6"/>
          <p:cNvGrpSpPr/>
          <p:nvPr/>
        </p:nvGrpSpPr>
        <p:grpSpPr>
          <a:xfrm>
            <a:off x="-148774" y="4544215"/>
            <a:ext cx="784225" cy="584398"/>
            <a:chOff x="1914620" y="1930431"/>
            <a:chExt cx="572929" cy="426911"/>
          </a:xfrm>
        </p:grpSpPr>
        <p:grpSp>
          <p:nvGrpSpPr>
            <p:cNvPr id="130" name="Google Shape;130;p6"/>
            <p:cNvGrpSpPr/>
            <p:nvPr/>
          </p:nvGrpSpPr>
          <p:grpSpPr>
            <a:xfrm>
              <a:off x="1914620" y="1930431"/>
              <a:ext cx="572929" cy="426911"/>
              <a:chOff x="1914620" y="1930431"/>
              <a:chExt cx="572929" cy="426911"/>
            </a:xfrm>
          </p:grpSpPr>
          <p:sp>
            <p:nvSpPr>
              <p:cNvPr id="131" name="Google Shape;131;p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 name="Google Shape;134;p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6"/>
          <p:cNvSpPr/>
          <p:nvPr/>
        </p:nvSpPr>
        <p:spPr>
          <a:xfrm rot="5844200">
            <a:off x="8030548" y="2339312"/>
            <a:ext cx="2404301" cy="131859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7"/>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39" name="Google Shape;139;p7"/>
          <p:cNvSpPr>
            <a:spLocks noGrp="1"/>
          </p:cNvSpPr>
          <p:nvPr>
            <p:ph type="pic" idx="2"/>
          </p:nvPr>
        </p:nvSpPr>
        <p:spPr>
          <a:xfrm>
            <a:off x="5668975" y="1076550"/>
            <a:ext cx="2990400" cy="2990400"/>
          </a:xfrm>
          <a:prstGeom prst="roundRect">
            <a:avLst>
              <a:gd name="adj" fmla="val 16667"/>
            </a:avLst>
          </a:prstGeom>
          <a:noFill/>
          <a:ln>
            <a:noFill/>
          </a:ln>
        </p:spPr>
      </p:sp>
      <p:sp>
        <p:nvSpPr>
          <p:cNvPr id="140" name="Google Shape;140;p7"/>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65066" y="4373044"/>
            <a:ext cx="878158" cy="654532"/>
            <a:chOff x="1114425" y="4361211"/>
            <a:chExt cx="573023" cy="427101"/>
          </a:xfrm>
        </p:grpSpPr>
        <p:grpSp>
          <p:nvGrpSpPr>
            <p:cNvPr id="143" name="Google Shape;143;p7"/>
            <p:cNvGrpSpPr/>
            <p:nvPr/>
          </p:nvGrpSpPr>
          <p:grpSpPr>
            <a:xfrm>
              <a:off x="1114425" y="4361211"/>
              <a:ext cx="573023" cy="427101"/>
              <a:chOff x="1114425" y="4361211"/>
              <a:chExt cx="573023" cy="427101"/>
            </a:xfrm>
          </p:grpSpPr>
          <p:sp>
            <p:nvSpPr>
              <p:cNvPr id="144" name="Google Shape;144;p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 name="Google Shape;147;p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0" name="Google Shape;150;p8"/>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9"/>
          <p:cNvSpPr/>
          <p:nvPr/>
        </p:nvSpPr>
        <p:spPr>
          <a:xfrm rot="3263452">
            <a:off x="-163955"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460623">
            <a:off x="-1793263"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4592047">
            <a:off x="7797256" y="593203"/>
            <a:ext cx="1475158" cy="11928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1"/>
        <p:cNvGrpSpPr/>
        <p:nvPr/>
      </p:nvGrpSpPr>
      <p:grpSpPr>
        <a:xfrm>
          <a:off x="0" y="0"/>
          <a:ext cx="0" cy="0"/>
          <a:chOff x="0" y="0"/>
          <a:chExt cx="0" cy="0"/>
        </a:xfrm>
      </p:grpSpPr>
      <p:sp>
        <p:nvSpPr>
          <p:cNvPr id="162" name="Google Shape;162;p11"/>
          <p:cNvSpPr txBox="1">
            <a:spLocks noGrp="1"/>
          </p:cNvSpPr>
          <p:nvPr>
            <p:ph type="title" hasCustomPrompt="1"/>
          </p:nvPr>
        </p:nvSpPr>
        <p:spPr>
          <a:xfrm>
            <a:off x="713225" y="1477363"/>
            <a:ext cx="6576000" cy="1526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3" name="Google Shape;163;p11"/>
          <p:cNvSpPr txBox="1">
            <a:spLocks noGrp="1"/>
          </p:cNvSpPr>
          <p:nvPr>
            <p:ph type="subTitle" idx="1"/>
          </p:nvPr>
        </p:nvSpPr>
        <p:spPr>
          <a:xfrm>
            <a:off x="713225" y="3169038"/>
            <a:ext cx="65760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4" name="Google Shape;164;p11"/>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1"/>
          <p:cNvGrpSpPr/>
          <p:nvPr/>
        </p:nvGrpSpPr>
        <p:grpSpPr>
          <a:xfrm>
            <a:off x="7441503" y="289852"/>
            <a:ext cx="1366913" cy="1382099"/>
            <a:chOff x="6568493" y="8"/>
            <a:chExt cx="1820608" cy="1840590"/>
          </a:xfrm>
        </p:grpSpPr>
        <p:sp>
          <p:nvSpPr>
            <p:cNvPr id="169" name="Google Shape;169;p11"/>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1"/>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1" name="Google Shape;171;p11"/>
            <p:cNvGrpSpPr/>
            <p:nvPr/>
          </p:nvGrpSpPr>
          <p:grpSpPr>
            <a:xfrm>
              <a:off x="6568493" y="84720"/>
              <a:ext cx="1649109" cy="1669065"/>
              <a:chOff x="8921020" y="472154"/>
              <a:chExt cx="1959958" cy="1983676"/>
            </a:xfrm>
          </p:grpSpPr>
          <p:sp>
            <p:nvSpPr>
              <p:cNvPr id="172" name="Google Shape;172;p11"/>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1"/>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 name="Google Shape;174;p11"/>
              <p:cNvGrpSpPr/>
              <p:nvPr/>
            </p:nvGrpSpPr>
            <p:grpSpPr>
              <a:xfrm>
                <a:off x="9011888" y="537781"/>
                <a:ext cx="255174" cy="64389"/>
                <a:chOff x="9011888" y="537781"/>
                <a:chExt cx="255174" cy="64389"/>
              </a:xfrm>
            </p:grpSpPr>
            <p:sp>
              <p:nvSpPr>
                <p:cNvPr id="175" name="Google Shape;175;p11"/>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1"/>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1"/>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 name="Google Shape;178;p11"/>
            <p:cNvGrpSpPr/>
            <p:nvPr/>
          </p:nvGrpSpPr>
          <p:grpSpPr>
            <a:xfrm>
              <a:off x="6795939" y="406335"/>
              <a:ext cx="1194216" cy="1228757"/>
              <a:chOff x="9191339" y="854392"/>
              <a:chExt cx="1419320" cy="1460372"/>
            </a:xfrm>
          </p:grpSpPr>
          <p:grpSp>
            <p:nvGrpSpPr>
              <p:cNvPr id="179" name="Google Shape;179;p11"/>
              <p:cNvGrpSpPr/>
              <p:nvPr/>
            </p:nvGrpSpPr>
            <p:grpSpPr>
              <a:xfrm>
                <a:off x="9191339" y="1884045"/>
                <a:ext cx="604932" cy="420243"/>
                <a:chOff x="9191339" y="1884045"/>
                <a:chExt cx="604932" cy="420243"/>
              </a:xfrm>
            </p:grpSpPr>
            <p:sp>
              <p:nvSpPr>
                <p:cNvPr id="180" name="Google Shape;180;p11"/>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1"/>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1"/>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1"/>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1"/>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1"/>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1"/>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1"/>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1"/>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1"/>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 name="Google Shape;190;p11"/>
              <p:cNvGrpSpPr/>
              <p:nvPr/>
            </p:nvGrpSpPr>
            <p:grpSpPr>
              <a:xfrm>
                <a:off x="10004774" y="854392"/>
                <a:ext cx="604932" cy="420243"/>
                <a:chOff x="10004774" y="854392"/>
                <a:chExt cx="604932" cy="420243"/>
              </a:xfrm>
            </p:grpSpPr>
            <p:sp>
              <p:nvSpPr>
                <p:cNvPr id="191" name="Google Shape;191;p11"/>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1"/>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1"/>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1"/>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1"/>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1"/>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1"/>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1"/>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1"/>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1"/>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 name="Google Shape;201;p11"/>
              <p:cNvGrpSpPr/>
              <p:nvPr/>
            </p:nvGrpSpPr>
            <p:grpSpPr>
              <a:xfrm>
                <a:off x="10004774" y="1374362"/>
                <a:ext cx="604932" cy="303466"/>
                <a:chOff x="10004774" y="1374362"/>
                <a:chExt cx="604932" cy="303466"/>
              </a:xfrm>
            </p:grpSpPr>
            <p:sp>
              <p:nvSpPr>
                <p:cNvPr id="202" name="Google Shape;202;p11"/>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1"/>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1"/>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1"/>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1"/>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1"/>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1"/>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1"/>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0" name="Google Shape;210;p11"/>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1"/>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 name="Google Shape;212;p11"/>
            <p:cNvGrpSpPr/>
            <p:nvPr/>
          </p:nvGrpSpPr>
          <p:grpSpPr>
            <a:xfrm>
              <a:off x="6717319" y="354723"/>
              <a:ext cx="656533" cy="799751"/>
              <a:chOff x="9097899" y="793051"/>
              <a:chExt cx="780287" cy="950500"/>
            </a:xfrm>
          </p:grpSpPr>
          <p:grpSp>
            <p:nvGrpSpPr>
              <p:cNvPr id="213" name="Google Shape;213;p11"/>
              <p:cNvGrpSpPr/>
              <p:nvPr/>
            </p:nvGrpSpPr>
            <p:grpSpPr>
              <a:xfrm>
                <a:off x="9118758" y="814006"/>
                <a:ext cx="747999" cy="918020"/>
                <a:chOff x="9118758" y="814006"/>
                <a:chExt cx="747999" cy="918020"/>
              </a:xfrm>
            </p:grpSpPr>
            <p:sp>
              <p:nvSpPr>
                <p:cNvPr id="214" name="Google Shape;214;p11"/>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1"/>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1"/>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1"/>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218;p11"/>
              <p:cNvGrpSpPr/>
              <p:nvPr/>
            </p:nvGrpSpPr>
            <p:grpSpPr>
              <a:xfrm>
                <a:off x="9097899" y="793051"/>
                <a:ext cx="780287" cy="950500"/>
                <a:chOff x="9097899" y="793051"/>
                <a:chExt cx="780287" cy="950500"/>
              </a:xfrm>
            </p:grpSpPr>
            <p:grpSp>
              <p:nvGrpSpPr>
                <p:cNvPr id="219" name="Google Shape;219;p11"/>
                <p:cNvGrpSpPr/>
                <p:nvPr/>
              </p:nvGrpSpPr>
              <p:grpSpPr>
                <a:xfrm>
                  <a:off x="9097899" y="793051"/>
                  <a:ext cx="780287" cy="41909"/>
                  <a:chOff x="9097899" y="793051"/>
                  <a:chExt cx="780287" cy="41909"/>
                </a:xfrm>
              </p:grpSpPr>
              <p:sp>
                <p:nvSpPr>
                  <p:cNvPr id="220" name="Google Shape;220;p11"/>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1"/>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1"/>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 name="Google Shape;223;p11"/>
                <p:cNvGrpSpPr/>
                <p:nvPr/>
              </p:nvGrpSpPr>
              <p:grpSpPr>
                <a:xfrm>
                  <a:off x="9097899" y="1247298"/>
                  <a:ext cx="780287" cy="41910"/>
                  <a:chOff x="9097899" y="1247298"/>
                  <a:chExt cx="780287" cy="41910"/>
                </a:xfrm>
              </p:grpSpPr>
              <p:sp>
                <p:nvSpPr>
                  <p:cNvPr id="224" name="Google Shape;224;p11"/>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1"/>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 name="Google Shape;226;p11"/>
                <p:cNvGrpSpPr/>
                <p:nvPr/>
              </p:nvGrpSpPr>
              <p:grpSpPr>
                <a:xfrm>
                  <a:off x="9097899" y="1701641"/>
                  <a:ext cx="780287" cy="41910"/>
                  <a:chOff x="9097899" y="1701641"/>
                  <a:chExt cx="780287" cy="41910"/>
                </a:xfrm>
              </p:grpSpPr>
              <p:sp>
                <p:nvSpPr>
                  <p:cNvPr id="227" name="Google Shape;227;p11"/>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1"/>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1"/>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0" name="Google Shape;230;p11"/>
            <p:cNvGrpSpPr/>
            <p:nvPr/>
          </p:nvGrpSpPr>
          <p:grpSpPr>
            <a:xfrm>
              <a:off x="7074117" y="956519"/>
              <a:ext cx="215826" cy="125825"/>
              <a:chOff x="9521952" y="1508283"/>
              <a:chExt cx="256508" cy="149542"/>
            </a:xfrm>
          </p:grpSpPr>
          <p:sp>
            <p:nvSpPr>
              <p:cNvPr id="231" name="Google Shape;231;p11"/>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2" name="Google Shape;232;p11"/>
              <p:cNvGrpSpPr/>
              <p:nvPr/>
            </p:nvGrpSpPr>
            <p:grpSpPr>
              <a:xfrm>
                <a:off x="9556578" y="1534618"/>
                <a:ext cx="183763" cy="98921"/>
                <a:chOff x="9556578" y="1534618"/>
                <a:chExt cx="183763" cy="98921"/>
              </a:xfrm>
            </p:grpSpPr>
            <p:grpSp>
              <p:nvGrpSpPr>
                <p:cNvPr id="233" name="Google Shape;233;p11"/>
                <p:cNvGrpSpPr/>
                <p:nvPr/>
              </p:nvGrpSpPr>
              <p:grpSpPr>
                <a:xfrm>
                  <a:off x="9645396" y="1536115"/>
                  <a:ext cx="94945" cy="94946"/>
                  <a:chOff x="9645396" y="1536115"/>
                  <a:chExt cx="94945" cy="94946"/>
                </a:xfrm>
              </p:grpSpPr>
              <p:sp>
                <p:nvSpPr>
                  <p:cNvPr id="234" name="Google Shape;234;p11"/>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1"/>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6" name="Google Shape;236;p11"/>
                <p:cNvGrpSpPr/>
                <p:nvPr/>
              </p:nvGrpSpPr>
              <p:grpSpPr>
                <a:xfrm>
                  <a:off x="9556578" y="1534618"/>
                  <a:ext cx="98773" cy="98921"/>
                  <a:chOff x="9556578" y="1534618"/>
                  <a:chExt cx="98773" cy="98921"/>
                </a:xfrm>
              </p:grpSpPr>
              <p:sp>
                <p:nvSpPr>
                  <p:cNvPr id="237" name="Google Shape;237;p11"/>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1"/>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2" r:id="rId11"/>
    <p:sldLayoutId id="2147483663" r:id="rId12"/>
    <p:sldLayoutId id="2147483664" r:id="rId13"/>
    <p:sldLayoutId id="2147483667" r:id="rId14"/>
    <p:sldLayoutId id="214748366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hyperlink" Target="https://sci-hub.se/https:/ieeexplore.ieee.org/document/6069282" TargetMode="External"/><Relationship Id="rId3" Type="http://schemas.openxmlformats.org/officeDocument/2006/relationships/hyperlink" Target="https://www.rame.org.in/pdf/ijceae/volume2/issue2/vol2-issue2-ijceae20210404.pdf" TargetMode="External"/><Relationship Id="rId7" Type="http://schemas.openxmlformats.org/officeDocument/2006/relationships/hyperlink" Target="https://www.researchgate.net/publication/372278318_Machine_learning_algorithms_for_satellite_image_classification_using_Google_Earth_Engine_and_Landsat_satellite_data_Morocco_case_study"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hyperlink" Target="https://www.ijitee.org/wp-content/uploads/papers/v9i3/C8349019320.pdf" TargetMode="External"/><Relationship Id="rId5" Type="http://schemas.openxmlformats.org/officeDocument/2006/relationships/hyperlink" Target="https://www.researchgate.net/publication/371000220_ENVIRONMENTAL_MONITORING_WITH_MACHINE_LEARNING" TargetMode="External"/><Relationship Id="rId4" Type="http://schemas.openxmlformats.org/officeDocument/2006/relationships/hyperlink" Target="https://www.irjet.net/archives/V9/i5/IRJET-V9I5402.pdf"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2204.11301"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hyperlink" Target="https://www.nature.com/articles/nature20584" TargetMode="External"/><Relationship Id="rId5" Type="http://schemas.openxmlformats.org/officeDocument/2006/relationships/hyperlink" Target="https://www.mdpi.com/2073-4441/7/4/1437" TargetMode="External"/><Relationship Id="rId4" Type="http://schemas.openxmlformats.org/officeDocument/2006/relationships/hyperlink" Target="https://www.mdpi.com/2072-4292/8/4/354"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f1000research.com/articles/11-774/v1"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hyperlink" Target="https://www.nature.com/articles/s41586-018-0831-6" TargetMode="External"/><Relationship Id="rId5" Type="http://schemas.openxmlformats.org/officeDocument/2006/relationships/hyperlink" Target="https://www.researchgate.net/publication/3449680_A_Landsat_Surface_Reflectance_Data_Set_for_North_America_1990-2000" TargetMode="External"/><Relationship Id="rId4" Type="http://schemas.openxmlformats.org/officeDocument/2006/relationships/hyperlink" Target="https://www.nature.com/articles/s41586-018-0123-1"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hyperlink" Target="https://earthexplorer.usgs.gov/"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6"/>
          <p:cNvSpPr/>
          <p:nvPr/>
        </p:nvSpPr>
        <p:spPr>
          <a:xfrm rot="1053742">
            <a:off x="4350831" y="561810"/>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txBox="1">
            <a:spLocks noGrp="1"/>
          </p:cNvSpPr>
          <p:nvPr>
            <p:ph type="ctrTitle"/>
          </p:nvPr>
        </p:nvSpPr>
        <p:spPr>
          <a:xfrm>
            <a:off x="215814" y="547530"/>
            <a:ext cx="4799394" cy="23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latin typeface="Arial"/>
                <a:ea typeface="Arial"/>
                <a:cs typeface="Arial"/>
                <a:sym typeface="Arial"/>
              </a:rPr>
              <a:t>Demographic Location Surface Water Mapping</a:t>
            </a:r>
            <a:endParaRPr sz="4400" dirty="0"/>
          </a:p>
        </p:txBody>
      </p:sp>
      <p:sp>
        <p:nvSpPr>
          <p:cNvPr id="704" name="Google Shape;704;p26"/>
          <p:cNvSpPr txBox="1">
            <a:spLocks noGrp="1"/>
          </p:cNvSpPr>
          <p:nvPr>
            <p:ph type="subTitle" idx="1"/>
          </p:nvPr>
        </p:nvSpPr>
        <p:spPr>
          <a:xfrm>
            <a:off x="196724" y="3104545"/>
            <a:ext cx="4112100" cy="1261103"/>
          </a:xfrm>
          <a:prstGeom prst="rect">
            <a:avLst/>
          </a:prstGeom>
        </p:spPr>
        <p:txBody>
          <a:bodyPr spcFirstLastPara="1" wrap="square" lIns="91425" tIns="91425" rIns="91425" bIns="91425" anchor="t" anchorCtr="0">
            <a:noAutofit/>
          </a:bodyPr>
          <a:lstStyle/>
          <a:p>
            <a:pPr algn="ctr"/>
            <a:r>
              <a:rPr lang="en-US" sz="1600" dirty="0"/>
              <a:t>Abhishek Rajput (22070122007)</a:t>
            </a:r>
            <a:endParaRPr lang="en-IN" sz="1600" dirty="0"/>
          </a:p>
          <a:p>
            <a:pPr algn="ctr"/>
            <a:r>
              <a:rPr lang="en-US" sz="1600" dirty="0"/>
              <a:t>Arnav Jain (22070122030)</a:t>
            </a:r>
            <a:endParaRPr lang="en-IN" sz="1600" dirty="0"/>
          </a:p>
          <a:p>
            <a:pPr algn="ctr"/>
            <a:r>
              <a:rPr lang="en-US" sz="1600" dirty="0"/>
              <a:t>Atul Goyal (22070122039)</a:t>
            </a:r>
            <a:endParaRPr lang="en-IN" sz="1600" dirty="0"/>
          </a:p>
          <a:p>
            <a:pPr algn="ctr"/>
            <a:r>
              <a:rPr lang="en-US" sz="1600" dirty="0"/>
              <a:t>Janmejay Pandya (22070122086)</a:t>
            </a:r>
            <a:endParaRPr lang="en-IN" sz="1600" dirty="0"/>
          </a:p>
          <a:p>
            <a:pPr marL="12700" marR="5080" indent="690245" algn="ctr">
              <a:lnSpc>
                <a:spcPts val="2460"/>
              </a:lnSpc>
              <a:spcBef>
                <a:spcPts val="330"/>
              </a:spcBef>
            </a:pPr>
            <a:endParaRPr lang="en-US" sz="1600" spc="-55" dirty="0">
              <a:latin typeface="Times New Roman"/>
              <a:cs typeface="Times New Roman"/>
            </a:endParaRPr>
          </a:p>
        </p:txBody>
      </p:sp>
      <p:grpSp>
        <p:nvGrpSpPr>
          <p:cNvPr id="705" name="Google Shape;705;p26"/>
          <p:cNvGrpSpPr/>
          <p:nvPr/>
        </p:nvGrpSpPr>
        <p:grpSpPr>
          <a:xfrm>
            <a:off x="5631673" y="1763897"/>
            <a:ext cx="2961645" cy="1992933"/>
            <a:chOff x="5311140" y="3874579"/>
            <a:chExt cx="2693384" cy="1812416"/>
          </a:xfrm>
        </p:grpSpPr>
        <p:grpSp>
          <p:nvGrpSpPr>
            <p:cNvPr id="706" name="Google Shape;706;p26"/>
            <p:cNvGrpSpPr/>
            <p:nvPr/>
          </p:nvGrpSpPr>
          <p:grpSpPr>
            <a:xfrm>
              <a:off x="6183439" y="5359431"/>
              <a:ext cx="948880" cy="327564"/>
              <a:chOff x="6183439" y="5359431"/>
              <a:chExt cx="948880" cy="327564"/>
            </a:xfrm>
          </p:grpSpPr>
          <p:sp>
            <p:nvSpPr>
              <p:cNvPr id="707" name="Google Shape;707;p26"/>
              <p:cNvSpPr/>
              <p:nvPr/>
            </p:nvSpPr>
            <p:spPr>
              <a:xfrm>
                <a:off x="6459569" y="5359431"/>
                <a:ext cx="396621" cy="291274"/>
              </a:xfrm>
              <a:custGeom>
                <a:avLst/>
                <a:gdLst/>
                <a:ahLst/>
                <a:cxnLst/>
                <a:rect l="l" t="t" r="r" b="b"/>
                <a:pathLst>
                  <a:path w="396621" h="291274" extrusionOk="0">
                    <a:moveTo>
                      <a:pt x="396621" y="0"/>
                    </a:moveTo>
                    <a:lnTo>
                      <a:pt x="396621" y="291274"/>
                    </a:lnTo>
                    <a:lnTo>
                      <a:pt x="0" y="291274"/>
                    </a:lnTo>
                    <a:lnTo>
                      <a:pt x="0" y="0"/>
                    </a:lnTo>
                    <a:lnTo>
                      <a:pt x="140304" y="0"/>
                    </a:lnTo>
                    <a:lnTo>
                      <a:pt x="140304" y="140017"/>
                    </a:lnTo>
                    <a:cubicBezTo>
                      <a:pt x="140304" y="171926"/>
                      <a:pt x="166402" y="198120"/>
                      <a:pt x="198311" y="198120"/>
                    </a:cubicBezTo>
                    <a:cubicBezTo>
                      <a:pt x="230220" y="198120"/>
                      <a:pt x="256413" y="171926"/>
                      <a:pt x="256413" y="140017"/>
                    </a:cubicBezTo>
                    <a:lnTo>
                      <a:pt x="256413" y="0"/>
                    </a:lnTo>
                    <a:lnTo>
                      <a:pt x="396621"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6"/>
              <p:cNvSpPr/>
              <p:nvPr/>
            </p:nvSpPr>
            <p:spPr>
              <a:xfrm>
                <a:off x="6459569" y="5359431"/>
                <a:ext cx="140303" cy="59054"/>
              </a:xfrm>
              <a:custGeom>
                <a:avLst/>
                <a:gdLst/>
                <a:ahLst/>
                <a:cxnLst/>
                <a:rect l="l" t="t" r="r" b="b"/>
                <a:pathLst>
                  <a:path w="140303" h="59054" extrusionOk="0">
                    <a:moveTo>
                      <a:pt x="0" y="0"/>
                    </a:moveTo>
                    <a:lnTo>
                      <a:pt x="140304" y="0"/>
                    </a:lnTo>
                    <a:lnTo>
                      <a:pt x="140304" y="59055"/>
                    </a:lnTo>
                    <a:lnTo>
                      <a:pt x="0" y="42862"/>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6"/>
              <p:cNvSpPr/>
              <p:nvPr/>
            </p:nvSpPr>
            <p:spPr>
              <a:xfrm>
                <a:off x="6715982" y="5359431"/>
                <a:ext cx="140207" cy="88391"/>
              </a:xfrm>
              <a:custGeom>
                <a:avLst/>
                <a:gdLst/>
                <a:ahLst/>
                <a:cxnLst/>
                <a:rect l="l" t="t" r="r" b="b"/>
                <a:pathLst>
                  <a:path w="140207" h="88391" extrusionOk="0">
                    <a:moveTo>
                      <a:pt x="140208" y="0"/>
                    </a:moveTo>
                    <a:lnTo>
                      <a:pt x="140208" y="88392"/>
                    </a:lnTo>
                    <a:lnTo>
                      <a:pt x="0" y="72295"/>
                    </a:lnTo>
                    <a:lnTo>
                      <a:pt x="0" y="0"/>
                    </a:lnTo>
                    <a:lnTo>
                      <a:pt x="14020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6"/>
              <p:cNvSpPr/>
              <p:nvPr/>
            </p:nvSpPr>
            <p:spPr>
              <a:xfrm>
                <a:off x="6183439" y="5647467"/>
                <a:ext cx="948880" cy="39528"/>
              </a:xfrm>
              <a:custGeom>
                <a:avLst/>
                <a:gdLst/>
                <a:ahLst/>
                <a:cxnLst/>
                <a:rect l="l" t="t" r="r" b="b"/>
                <a:pathLst>
                  <a:path w="948880" h="39528" extrusionOk="0">
                    <a:moveTo>
                      <a:pt x="0" y="0"/>
                    </a:moveTo>
                    <a:lnTo>
                      <a:pt x="948880" y="0"/>
                    </a:lnTo>
                    <a:lnTo>
                      <a:pt x="948880" y="39529"/>
                    </a:lnTo>
                    <a:lnTo>
                      <a:pt x="0" y="39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1" name="Google Shape;711;p26"/>
            <p:cNvSpPr/>
            <p:nvPr/>
          </p:nvSpPr>
          <p:spPr>
            <a:xfrm>
              <a:off x="5311140" y="3874579"/>
              <a:ext cx="2693384" cy="1517428"/>
            </a:xfrm>
            <a:custGeom>
              <a:avLst/>
              <a:gdLst/>
              <a:ahLst/>
              <a:cxnLst/>
              <a:rect l="l" t="t" r="r" b="b"/>
              <a:pathLst>
                <a:path w="2693384" h="1517428" extrusionOk="0">
                  <a:moveTo>
                    <a:pt x="2693384" y="107442"/>
                  </a:moveTo>
                  <a:lnTo>
                    <a:pt x="2693384" y="1409890"/>
                  </a:lnTo>
                  <a:cubicBezTo>
                    <a:pt x="2693384" y="1469231"/>
                    <a:pt x="2645283" y="1517428"/>
                    <a:pt x="2585847" y="1517428"/>
                  </a:cubicBezTo>
                  <a:lnTo>
                    <a:pt x="107537" y="1517428"/>
                  </a:lnTo>
                  <a:cubicBezTo>
                    <a:pt x="48101" y="1517428"/>
                    <a:pt x="0" y="1469231"/>
                    <a:pt x="0" y="1409890"/>
                  </a:cubicBezTo>
                  <a:lnTo>
                    <a:pt x="0" y="107442"/>
                  </a:lnTo>
                  <a:cubicBezTo>
                    <a:pt x="0" y="48101"/>
                    <a:pt x="48101" y="0"/>
                    <a:pt x="107537" y="0"/>
                  </a:cubicBezTo>
                  <a:lnTo>
                    <a:pt x="2585847" y="0"/>
                  </a:lnTo>
                  <a:cubicBezTo>
                    <a:pt x="2645283" y="0"/>
                    <a:pt x="2693384" y="48101"/>
                    <a:pt x="2693384" y="107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6"/>
            <p:cNvSpPr/>
            <p:nvPr/>
          </p:nvSpPr>
          <p:spPr>
            <a:xfrm>
              <a:off x="5311140" y="4009739"/>
              <a:ext cx="2693384" cy="1223295"/>
            </a:xfrm>
            <a:custGeom>
              <a:avLst/>
              <a:gdLst/>
              <a:ahLst/>
              <a:cxnLst/>
              <a:rect l="l" t="t" r="r" b="b"/>
              <a:pathLst>
                <a:path w="2693384" h="1223295" extrusionOk="0">
                  <a:moveTo>
                    <a:pt x="0" y="0"/>
                  </a:moveTo>
                  <a:lnTo>
                    <a:pt x="2693384" y="0"/>
                  </a:lnTo>
                  <a:lnTo>
                    <a:pt x="2693384" y="1223296"/>
                  </a:lnTo>
                  <a:lnTo>
                    <a:pt x="0" y="1223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6"/>
            <p:cNvSpPr/>
            <p:nvPr/>
          </p:nvSpPr>
          <p:spPr>
            <a:xfrm>
              <a:off x="6619875" y="5273611"/>
              <a:ext cx="76009" cy="76009"/>
            </a:xfrm>
            <a:custGeom>
              <a:avLst/>
              <a:gdLst/>
              <a:ahLst/>
              <a:cxnLst/>
              <a:rect l="l" t="t" r="r" b="b"/>
              <a:pathLst>
                <a:path w="76009" h="76009" extrusionOk="0">
                  <a:moveTo>
                    <a:pt x="76009" y="38005"/>
                  </a:moveTo>
                  <a:cubicBezTo>
                    <a:pt x="76009" y="58960"/>
                    <a:pt x="59055" y="76010"/>
                    <a:pt x="38005" y="76010"/>
                  </a:cubicBezTo>
                  <a:cubicBezTo>
                    <a:pt x="16955" y="76010"/>
                    <a:pt x="0" y="59055"/>
                    <a:pt x="0" y="38005"/>
                  </a:cubicBezTo>
                  <a:cubicBezTo>
                    <a:pt x="0" y="16954"/>
                    <a:pt x="16955" y="0"/>
                    <a:pt x="38005" y="0"/>
                  </a:cubicBezTo>
                  <a:cubicBezTo>
                    <a:pt x="59055" y="0"/>
                    <a:pt x="76009" y="16954"/>
                    <a:pt x="76009" y="3800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4" name="Google Shape;714;p26"/>
          <p:cNvGrpSpPr/>
          <p:nvPr/>
        </p:nvGrpSpPr>
        <p:grpSpPr>
          <a:xfrm>
            <a:off x="6285440" y="656304"/>
            <a:ext cx="1654423" cy="835905"/>
            <a:chOff x="5905690" y="2867310"/>
            <a:chExt cx="1504568" cy="760190"/>
          </a:xfrm>
        </p:grpSpPr>
        <p:sp>
          <p:nvSpPr>
            <p:cNvPr id="715" name="Google Shape;715;p26"/>
            <p:cNvSpPr/>
            <p:nvPr/>
          </p:nvSpPr>
          <p:spPr>
            <a:xfrm>
              <a:off x="5905690" y="2867310"/>
              <a:ext cx="1504568" cy="760190"/>
            </a:xfrm>
            <a:custGeom>
              <a:avLst/>
              <a:gdLst/>
              <a:ahLst/>
              <a:cxnLst/>
              <a:rect l="l" t="t" r="r" b="b"/>
              <a:pathLst>
                <a:path w="1504568" h="760190" extrusionOk="0">
                  <a:moveTo>
                    <a:pt x="1504379" y="647414"/>
                  </a:moveTo>
                  <a:cubicBezTo>
                    <a:pt x="1504379" y="709708"/>
                    <a:pt x="1453896" y="760190"/>
                    <a:pt x="1391602" y="760190"/>
                  </a:cubicBezTo>
                  <a:lnTo>
                    <a:pt x="194881" y="760190"/>
                  </a:lnTo>
                  <a:cubicBezTo>
                    <a:pt x="87249" y="760190"/>
                    <a:pt x="0" y="672941"/>
                    <a:pt x="0" y="565309"/>
                  </a:cubicBezTo>
                  <a:cubicBezTo>
                    <a:pt x="0" y="457676"/>
                    <a:pt x="87249" y="370522"/>
                    <a:pt x="194881" y="370522"/>
                  </a:cubicBezTo>
                  <a:cubicBezTo>
                    <a:pt x="220027" y="370522"/>
                    <a:pt x="244126" y="375285"/>
                    <a:pt x="266223" y="383953"/>
                  </a:cubicBezTo>
                  <a:cubicBezTo>
                    <a:pt x="266223" y="382714"/>
                    <a:pt x="266223" y="381381"/>
                    <a:pt x="266223" y="380047"/>
                  </a:cubicBezTo>
                  <a:cubicBezTo>
                    <a:pt x="266223" y="240030"/>
                    <a:pt x="341947" y="117729"/>
                    <a:pt x="454628" y="51816"/>
                  </a:cubicBezTo>
                  <a:cubicBezTo>
                    <a:pt x="510921" y="18859"/>
                    <a:pt x="576453" y="0"/>
                    <a:pt x="646366" y="0"/>
                  </a:cubicBezTo>
                  <a:cubicBezTo>
                    <a:pt x="832009" y="0"/>
                    <a:pt x="986504" y="133064"/>
                    <a:pt x="1019747" y="309086"/>
                  </a:cubicBezTo>
                  <a:cubicBezTo>
                    <a:pt x="1054989" y="288893"/>
                    <a:pt x="1095851" y="277368"/>
                    <a:pt x="1139476" y="277368"/>
                  </a:cubicBezTo>
                  <a:cubicBezTo>
                    <a:pt x="1272731" y="277368"/>
                    <a:pt x="1380839" y="385477"/>
                    <a:pt x="1380839" y="518731"/>
                  </a:cubicBezTo>
                  <a:cubicBezTo>
                    <a:pt x="1380839" y="524256"/>
                    <a:pt x="1380648" y="529685"/>
                    <a:pt x="1380268" y="535114"/>
                  </a:cubicBezTo>
                  <a:cubicBezTo>
                    <a:pt x="1384078" y="534734"/>
                    <a:pt x="1387887" y="534543"/>
                    <a:pt x="1391793" y="534543"/>
                  </a:cubicBezTo>
                  <a:cubicBezTo>
                    <a:pt x="1454086" y="534543"/>
                    <a:pt x="1504569" y="585026"/>
                    <a:pt x="1504569" y="6473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6"/>
            <p:cNvSpPr/>
            <p:nvPr/>
          </p:nvSpPr>
          <p:spPr>
            <a:xfrm>
              <a:off x="5905690" y="2918364"/>
              <a:ext cx="922591" cy="709136"/>
            </a:xfrm>
            <a:custGeom>
              <a:avLst/>
              <a:gdLst/>
              <a:ahLst/>
              <a:cxnLst/>
              <a:rect l="l" t="t" r="r" b="b"/>
              <a:pathLst>
                <a:path w="922591" h="709136" extrusionOk="0">
                  <a:moveTo>
                    <a:pt x="922305" y="709136"/>
                  </a:moveTo>
                  <a:lnTo>
                    <a:pt x="194881" y="709136"/>
                  </a:lnTo>
                  <a:cubicBezTo>
                    <a:pt x="87249" y="709136"/>
                    <a:pt x="0" y="621887"/>
                    <a:pt x="0" y="514255"/>
                  </a:cubicBezTo>
                  <a:cubicBezTo>
                    <a:pt x="0" y="406622"/>
                    <a:pt x="87249" y="319468"/>
                    <a:pt x="194881" y="319468"/>
                  </a:cubicBezTo>
                  <a:cubicBezTo>
                    <a:pt x="220027" y="319468"/>
                    <a:pt x="244126" y="324231"/>
                    <a:pt x="266223" y="332899"/>
                  </a:cubicBezTo>
                  <a:cubicBezTo>
                    <a:pt x="266223" y="331660"/>
                    <a:pt x="266223" y="330327"/>
                    <a:pt x="266223" y="328993"/>
                  </a:cubicBezTo>
                  <a:cubicBezTo>
                    <a:pt x="266223" y="188976"/>
                    <a:pt x="341947" y="66675"/>
                    <a:pt x="454628" y="762"/>
                  </a:cubicBezTo>
                  <a:cubicBezTo>
                    <a:pt x="515683" y="-2286"/>
                    <a:pt x="577024" y="3429"/>
                    <a:pt x="633984" y="24860"/>
                  </a:cubicBezTo>
                  <a:cubicBezTo>
                    <a:pt x="707803" y="52768"/>
                    <a:pt x="773239" y="110109"/>
                    <a:pt x="797052" y="185261"/>
                  </a:cubicBezTo>
                  <a:cubicBezTo>
                    <a:pt x="820864" y="260509"/>
                    <a:pt x="795433" y="352425"/>
                    <a:pt x="728472" y="394144"/>
                  </a:cubicBezTo>
                  <a:cubicBezTo>
                    <a:pt x="769334" y="388430"/>
                    <a:pt x="808863" y="395002"/>
                    <a:pt x="844010" y="416433"/>
                  </a:cubicBezTo>
                  <a:cubicBezTo>
                    <a:pt x="879157" y="437864"/>
                    <a:pt x="902970" y="481298"/>
                    <a:pt x="892302" y="521113"/>
                  </a:cubicBezTo>
                  <a:cubicBezTo>
                    <a:pt x="885730" y="545782"/>
                    <a:pt x="867156" y="565975"/>
                    <a:pt x="845629" y="579787"/>
                  </a:cubicBezTo>
                  <a:cubicBezTo>
                    <a:pt x="824769" y="593217"/>
                    <a:pt x="801148" y="601408"/>
                    <a:pt x="777621" y="609314"/>
                  </a:cubicBezTo>
                  <a:cubicBezTo>
                    <a:pt x="788479" y="605790"/>
                    <a:pt x="793623" y="605790"/>
                    <a:pt x="805910" y="605314"/>
                  </a:cubicBezTo>
                  <a:cubicBezTo>
                    <a:pt x="819055" y="604742"/>
                    <a:pt x="832961" y="608457"/>
                    <a:pt x="842010" y="618077"/>
                  </a:cubicBezTo>
                  <a:cubicBezTo>
                    <a:pt x="851059" y="627698"/>
                    <a:pt x="853440" y="643890"/>
                    <a:pt x="845153" y="654082"/>
                  </a:cubicBezTo>
                  <a:cubicBezTo>
                    <a:pt x="859727" y="639699"/>
                    <a:pt x="881919" y="651510"/>
                    <a:pt x="897541" y="664845"/>
                  </a:cubicBezTo>
                  <a:cubicBezTo>
                    <a:pt x="910971" y="676180"/>
                    <a:pt x="919067" y="691991"/>
                    <a:pt x="922591" y="7091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7" name="Google Shape;717;p26"/>
          <p:cNvGrpSpPr/>
          <p:nvPr/>
        </p:nvGrpSpPr>
        <p:grpSpPr>
          <a:xfrm>
            <a:off x="8276803" y="1327941"/>
            <a:ext cx="387944" cy="273258"/>
            <a:chOff x="7716678" y="3270218"/>
            <a:chExt cx="352805" cy="248507"/>
          </a:xfrm>
        </p:grpSpPr>
        <p:sp>
          <p:nvSpPr>
            <p:cNvPr id="718" name="Google Shape;718;p26"/>
            <p:cNvSpPr/>
            <p:nvPr/>
          </p:nvSpPr>
          <p:spPr>
            <a:xfrm>
              <a:off x="7716678" y="3270218"/>
              <a:ext cx="352805" cy="248507"/>
            </a:xfrm>
            <a:custGeom>
              <a:avLst/>
              <a:gdLst/>
              <a:ahLst/>
              <a:cxnLst/>
              <a:rect l="l" t="t" r="r" b="b"/>
              <a:pathLst>
                <a:path w="352805" h="248507" extrusionOk="0">
                  <a:moveTo>
                    <a:pt x="261938" y="0"/>
                  </a:moveTo>
                  <a:lnTo>
                    <a:pt x="90868" y="0"/>
                  </a:lnTo>
                  <a:cubicBezTo>
                    <a:pt x="40862" y="0"/>
                    <a:pt x="0" y="40862"/>
                    <a:pt x="0" y="90869"/>
                  </a:cubicBezTo>
                  <a:cubicBezTo>
                    <a:pt x="0" y="140875"/>
                    <a:pt x="38100" y="178879"/>
                    <a:pt x="85725" y="181642"/>
                  </a:cubicBezTo>
                  <a:lnTo>
                    <a:pt x="29527" y="248508"/>
                  </a:lnTo>
                  <a:lnTo>
                    <a:pt x="135445" y="181833"/>
                  </a:lnTo>
                  <a:lnTo>
                    <a:pt x="261938" y="181833"/>
                  </a:lnTo>
                  <a:cubicBezTo>
                    <a:pt x="311944" y="181833"/>
                    <a:pt x="352806" y="140970"/>
                    <a:pt x="352806" y="90964"/>
                  </a:cubicBezTo>
                  <a:cubicBezTo>
                    <a:pt x="352806" y="40958"/>
                    <a:pt x="311944" y="95"/>
                    <a:pt x="261938" y="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6"/>
            <p:cNvSpPr/>
            <p:nvPr/>
          </p:nvSpPr>
          <p:spPr>
            <a:xfrm>
              <a:off x="7783353" y="3331749"/>
              <a:ext cx="219455" cy="59054"/>
            </a:xfrm>
            <a:custGeom>
              <a:avLst/>
              <a:gdLst/>
              <a:ahLst/>
              <a:cxnLst/>
              <a:rect l="l" t="t" r="r" b="b"/>
              <a:pathLst>
                <a:path w="219455" h="59054" extrusionOk="0">
                  <a:moveTo>
                    <a:pt x="29527" y="0"/>
                  </a:moveTo>
                  <a:cubicBezTo>
                    <a:pt x="13239" y="0"/>
                    <a:pt x="0" y="13240"/>
                    <a:pt x="0" y="29528"/>
                  </a:cubicBezTo>
                  <a:cubicBezTo>
                    <a:pt x="0" y="45815"/>
                    <a:pt x="13239" y="59055"/>
                    <a:pt x="29527" y="59055"/>
                  </a:cubicBezTo>
                  <a:cubicBezTo>
                    <a:pt x="45815" y="59055"/>
                    <a:pt x="59055" y="45815"/>
                    <a:pt x="59055" y="29528"/>
                  </a:cubicBezTo>
                  <a:cubicBezTo>
                    <a:pt x="59055" y="13240"/>
                    <a:pt x="45815" y="0"/>
                    <a:pt x="29527" y="0"/>
                  </a:cubicBezTo>
                  <a:close/>
                  <a:moveTo>
                    <a:pt x="109728" y="0"/>
                  </a:moveTo>
                  <a:cubicBezTo>
                    <a:pt x="93440" y="0"/>
                    <a:pt x="80200" y="13240"/>
                    <a:pt x="80200" y="29528"/>
                  </a:cubicBezTo>
                  <a:cubicBezTo>
                    <a:pt x="80200" y="45815"/>
                    <a:pt x="93440" y="59055"/>
                    <a:pt x="109728" y="59055"/>
                  </a:cubicBezTo>
                  <a:cubicBezTo>
                    <a:pt x="126016" y="59055"/>
                    <a:pt x="139255" y="45815"/>
                    <a:pt x="139255" y="29528"/>
                  </a:cubicBezTo>
                  <a:cubicBezTo>
                    <a:pt x="139255" y="13240"/>
                    <a:pt x="126016" y="0"/>
                    <a:pt x="109728" y="0"/>
                  </a:cubicBezTo>
                  <a:close/>
                  <a:moveTo>
                    <a:pt x="189929" y="0"/>
                  </a:moveTo>
                  <a:cubicBezTo>
                    <a:pt x="173641" y="0"/>
                    <a:pt x="160401" y="13240"/>
                    <a:pt x="160401" y="29528"/>
                  </a:cubicBezTo>
                  <a:cubicBezTo>
                    <a:pt x="160401" y="45815"/>
                    <a:pt x="173641" y="59055"/>
                    <a:pt x="189929" y="59055"/>
                  </a:cubicBezTo>
                  <a:cubicBezTo>
                    <a:pt x="206216" y="59055"/>
                    <a:pt x="219456" y="45815"/>
                    <a:pt x="219456" y="29528"/>
                  </a:cubicBezTo>
                  <a:cubicBezTo>
                    <a:pt x="219456" y="13240"/>
                    <a:pt x="206216" y="0"/>
                    <a:pt x="1899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0" name="Google Shape;720;p26"/>
          <p:cNvSpPr/>
          <p:nvPr/>
        </p:nvSpPr>
        <p:spPr>
          <a:xfrm>
            <a:off x="7148815" y="1542896"/>
            <a:ext cx="10501" cy="432759"/>
          </a:xfrm>
          <a:custGeom>
            <a:avLst/>
            <a:gdLst/>
            <a:ahLst/>
            <a:cxnLst/>
            <a:rect l="l" t="t" r="r" b="b"/>
            <a:pathLst>
              <a:path w="9525" h="392525" extrusionOk="0">
                <a:moveTo>
                  <a:pt x="0" y="0"/>
                </a:moveTo>
                <a:lnTo>
                  <a:pt x="0" y="392525"/>
                </a:lnTo>
              </a:path>
            </a:pathLst>
          </a:custGeom>
          <a:noFill/>
          <a:ln w="29900" cap="rnd"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1" name="Google Shape;721;p26"/>
          <p:cNvGrpSpPr/>
          <p:nvPr/>
        </p:nvGrpSpPr>
        <p:grpSpPr>
          <a:xfrm>
            <a:off x="5483130" y="2415465"/>
            <a:ext cx="27232" cy="532378"/>
            <a:chOff x="3534917" y="4467129"/>
            <a:chExt cx="24765" cy="484156"/>
          </a:xfrm>
        </p:grpSpPr>
        <p:sp>
          <p:nvSpPr>
            <p:cNvPr id="722" name="Google Shape;722;p26"/>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6"/>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6"/>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5" name="Google Shape;725;p26"/>
          <p:cNvGrpSpPr/>
          <p:nvPr/>
        </p:nvGrpSpPr>
        <p:grpSpPr>
          <a:xfrm>
            <a:off x="5643247" y="2277185"/>
            <a:ext cx="749418" cy="303868"/>
            <a:chOff x="3680531" y="4341375"/>
            <a:chExt cx="681537" cy="276344"/>
          </a:xfrm>
        </p:grpSpPr>
        <p:sp>
          <p:nvSpPr>
            <p:cNvPr id="726" name="Google Shape;726;p26"/>
            <p:cNvSpPr/>
            <p:nvPr/>
          </p:nvSpPr>
          <p:spPr>
            <a:xfrm>
              <a:off x="3692461" y="4353401"/>
              <a:ext cx="657796" cy="251936"/>
            </a:xfrm>
            <a:custGeom>
              <a:avLst/>
              <a:gdLst/>
              <a:ahLst/>
              <a:cxnLst/>
              <a:rect l="l" t="t" r="r" b="b"/>
              <a:pathLst>
                <a:path w="657796" h="251936" extrusionOk="0">
                  <a:moveTo>
                    <a:pt x="0" y="0"/>
                  </a:moveTo>
                  <a:lnTo>
                    <a:pt x="217075" y="217075"/>
                  </a:lnTo>
                  <a:cubicBezTo>
                    <a:pt x="239363" y="239363"/>
                    <a:pt x="269653" y="251936"/>
                    <a:pt x="301180" y="251936"/>
                  </a:cubicBezTo>
                  <a:lnTo>
                    <a:pt x="657797" y="251936"/>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6"/>
            <p:cNvSpPr/>
            <p:nvPr/>
          </p:nvSpPr>
          <p:spPr>
            <a:xfrm>
              <a:off x="3680531" y="4341375"/>
              <a:ext cx="24812" cy="24812"/>
            </a:xfrm>
            <a:custGeom>
              <a:avLst/>
              <a:gdLst/>
              <a:ahLst/>
              <a:cxnLst/>
              <a:rect l="l" t="t" r="r" b="b"/>
              <a:pathLst>
                <a:path w="24812" h="24812" extrusionOk="0">
                  <a:moveTo>
                    <a:pt x="3643" y="21169"/>
                  </a:moveTo>
                  <a:cubicBezTo>
                    <a:pt x="-1214" y="16312"/>
                    <a:pt x="-1214" y="8501"/>
                    <a:pt x="3643" y="3643"/>
                  </a:cubicBezTo>
                  <a:cubicBezTo>
                    <a:pt x="8501" y="-1214"/>
                    <a:pt x="16312" y="-1214"/>
                    <a:pt x="21169" y="3643"/>
                  </a:cubicBezTo>
                  <a:cubicBezTo>
                    <a:pt x="26027" y="8501"/>
                    <a:pt x="26027" y="16312"/>
                    <a:pt x="21169" y="21169"/>
                  </a:cubicBezTo>
                  <a:cubicBezTo>
                    <a:pt x="16312" y="26027"/>
                    <a:pt x="8501" y="26027"/>
                    <a:pt x="3643" y="21169"/>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6"/>
            <p:cNvSpPr/>
            <p:nvPr/>
          </p:nvSpPr>
          <p:spPr>
            <a:xfrm>
              <a:off x="4337303" y="4592955"/>
              <a:ext cx="24765" cy="24764"/>
            </a:xfrm>
            <a:custGeom>
              <a:avLst/>
              <a:gdLst/>
              <a:ahLst/>
              <a:cxnLst/>
              <a:rect l="l" t="t" r="r" b="b"/>
              <a:pathLst>
                <a:path w="24765" h="24764" extrusionOk="0">
                  <a:moveTo>
                    <a:pt x="12383" y="24765"/>
                  </a:moveTo>
                  <a:cubicBezTo>
                    <a:pt x="19241" y="24765"/>
                    <a:pt x="24765" y="19240"/>
                    <a:pt x="24765" y="12382"/>
                  </a:cubicBezTo>
                  <a:cubicBezTo>
                    <a:pt x="24765" y="5524"/>
                    <a:pt x="19241" y="0"/>
                    <a:pt x="12383" y="0"/>
                  </a:cubicBezTo>
                  <a:cubicBezTo>
                    <a:pt x="5525" y="0"/>
                    <a:pt x="0" y="5524"/>
                    <a:pt x="0" y="12382"/>
                  </a:cubicBezTo>
                  <a:cubicBezTo>
                    <a:pt x="0" y="19240"/>
                    <a:pt x="5525" y="24765"/>
                    <a:pt x="12383" y="24765"/>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9" name="Google Shape;729;p26"/>
          <p:cNvGrpSpPr/>
          <p:nvPr/>
        </p:nvGrpSpPr>
        <p:grpSpPr>
          <a:xfrm>
            <a:off x="8163164" y="4027994"/>
            <a:ext cx="202142" cy="355685"/>
            <a:chOff x="7613332" y="5933598"/>
            <a:chExt cx="183832" cy="323468"/>
          </a:xfrm>
        </p:grpSpPr>
        <p:sp>
          <p:nvSpPr>
            <p:cNvPr id="730" name="Google Shape;730;p26"/>
            <p:cNvSpPr/>
            <p:nvPr/>
          </p:nvSpPr>
          <p:spPr>
            <a:xfrm>
              <a:off x="7613332" y="5933598"/>
              <a:ext cx="183832" cy="323468"/>
            </a:xfrm>
            <a:custGeom>
              <a:avLst/>
              <a:gdLst/>
              <a:ahLst/>
              <a:cxnLst/>
              <a:rect l="l" t="t" r="r" b="b"/>
              <a:pathLst>
                <a:path w="183832" h="323468" extrusionOk="0">
                  <a:moveTo>
                    <a:pt x="91916" y="323469"/>
                  </a:moveTo>
                  <a:lnTo>
                    <a:pt x="91916" y="323469"/>
                  </a:lnTo>
                  <a:cubicBezTo>
                    <a:pt x="41339" y="323469"/>
                    <a:pt x="0" y="282130"/>
                    <a:pt x="0" y="231553"/>
                  </a:cubicBezTo>
                  <a:lnTo>
                    <a:pt x="0" y="91916"/>
                  </a:lnTo>
                  <a:cubicBezTo>
                    <a:pt x="0" y="41338"/>
                    <a:pt x="41339" y="0"/>
                    <a:pt x="91916" y="0"/>
                  </a:cubicBezTo>
                  <a:lnTo>
                    <a:pt x="91916" y="0"/>
                  </a:lnTo>
                  <a:cubicBezTo>
                    <a:pt x="142494" y="0"/>
                    <a:pt x="183832" y="41338"/>
                    <a:pt x="183832" y="91916"/>
                  </a:cubicBezTo>
                  <a:lnTo>
                    <a:pt x="183832" y="231553"/>
                  </a:lnTo>
                  <a:cubicBezTo>
                    <a:pt x="183832" y="282130"/>
                    <a:pt x="142494" y="323469"/>
                    <a:pt x="91916" y="3234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6"/>
            <p:cNvSpPr/>
            <p:nvPr/>
          </p:nvSpPr>
          <p:spPr>
            <a:xfrm>
              <a:off x="7699533" y="5961602"/>
              <a:ext cx="11430" cy="54101"/>
            </a:xfrm>
            <a:custGeom>
              <a:avLst/>
              <a:gdLst/>
              <a:ahLst/>
              <a:cxnLst/>
              <a:rect l="l" t="t" r="r" b="b"/>
              <a:pathLst>
                <a:path w="11430" h="54101" extrusionOk="0">
                  <a:moveTo>
                    <a:pt x="5715" y="54102"/>
                  </a:moveTo>
                  <a:lnTo>
                    <a:pt x="5715" y="54102"/>
                  </a:lnTo>
                  <a:cubicBezTo>
                    <a:pt x="2572" y="54102"/>
                    <a:pt x="0" y="51530"/>
                    <a:pt x="0" y="48387"/>
                  </a:cubicBezTo>
                  <a:lnTo>
                    <a:pt x="0" y="5715"/>
                  </a:lnTo>
                  <a:cubicBezTo>
                    <a:pt x="0" y="2571"/>
                    <a:pt x="2572" y="0"/>
                    <a:pt x="5715" y="0"/>
                  </a:cubicBezTo>
                  <a:lnTo>
                    <a:pt x="5715" y="0"/>
                  </a:lnTo>
                  <a:cubicBezTo>
                    <a:pt x="8859" y="0"/>
                    <a:pt x="11430" y="2571"/>
                    <a:pt x="11430" y="5715"/>
                  </a:cubicBezTo>
                  <a:lnTo>
                    <a:pt x="11430" y="48387"/>
                  </a:lnTo>
                  <a:cubicBezTo>
                    <a:pt x="11430" y="51530"/>
                    <a:pt x="8859" y="54102"/>
                    <a:pt x="5715" y="541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2" name="Google Shape;732;p26"/>
          <p:cNvGrpSpPr/>
          <p:nvPr/>
        </p:nvGrpSpPr>
        <p:grpSpPr>
          <a:xfrm>
            <a:off x="6427831" y="3923439"/>
            <a:ext cx="1533857" cy="564092"/>
            <a:chOff x="6546554" y="3679108"/>
            <a:chExt cx="1256642" cy="462143"/>
          </a:xfrm>
        </p:grpSpPr>
        <p:sp>
          <p:nvSpPr>
            <p:cNvPr id="733" name="Google Shape;733;p26"/>
            <p:cNvSpPr/>
            <p:nvPr/>
          </p:nvSpPr>
          <p:spPr>
            <a:xfrm>
              <a:off x="6546554" y="3679108"/>
              <a:ext cx="1256642" cy="462143"/>
            </a:xfrm>
            <a:custGeom>
              <a:avLst/>
              <a:gdLst/>
              <a:ahLst/>
              <a:cxnLst/>
              <a:rect l="l" t="t" r="r" b="b"/>
              <a:pathLst>
                <a:path w="1396269" h="513492" extrusionOk="0">
                  <a:moveTo>
                    <a:pt x="1334738" y="0"/>
                  </a:moveTo>
                  <a:cubicBezTo>
                    <a:pt x="1368721" y="0"/>
                    <a:pt x="1396270" y="27548"/>
                    <a:pt x="1396270" y="61531"/>
                  </a:cubicBezTo>
                  <a:lnTo>
                    <a:pt x="1396270" y="451961"/>
                  </a:lnTo>
                  <a:cubicBezTo>
                    <a:pt x="1396270" y="485944"/>
                    <a:pt x="1368722" y="513493"/>
                    <a:pt x="1334738" y="513493"/>
                  </a:cubicBezTo>
                  <a:lnTo>
                    <a:pt x="61532" y="513493"/>
                  </a:lnTo>
                  <a:cubicBezTo>
                    <a:pt x="27549" y="513493"/>
                    <a:pt x="0" y="485944"/>
                    <a:pt x="0" y="451961"/>
                  </a:cubicBezTo>
                  <a:lnTo>
                    <a:pt x="0" y="61531"/>
                  </a:lnTo>
                  <a:cubicBezTo>
                    <a:pt x="0" y="27549"/>
                    <a:pt x="27548" y="0"/>
                    <a:pt x="6153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6"/>
            <p:cNvSpPr/>
            <p:nvPr/>
          </p:nvSpPr>
          <p:spPr>
            <a:xfrm>
              <a:off x="6661108" y="3712144"/>
              <a:ext cx="69522" cy="69522"/>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5" name="Google Shape;735;p26"/>
            <p:cNvGrpSpPr/>
            <p:nvPr/>
          </p:nvGrpSpPr>
          <p:grpSpPr>
            <a:xfrm>
              <a:off x="6805960" y="3712311"/>
              <a:ext cx="391811" cy="69592"/>
              <a:chOff x="6322885" y="5875210"/>
              <a:chExt cx="434911" cy="77247"/>
            </a:xfrm>
          </p:grpSpPr>
          <p:sp>
            <p:nvSpPr>
              <p:cNvPr id="736" name="Google Shape;736;p26"/>
              <p:cNvSpPr/>
              <p:nvPr/>
            </p:nvSpPr>
            <p:spPr>
              <a:xfrm>
                <a:off x="632288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6"/>
              <p:cNvSpPr/>
              <p:nvPr/>
            </p:nvSpPr>
            <p:spPr>
              <a:xfrm>
                <a:off x="641232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6"/>
              <p:cNvSpPr/>
              <p:nvPr/>
            </p:nvSpPr>
            <p:spPr>
              <a:xfrm>
                <a:off x="6501765"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6"/>
              <p:cNvSpPr/>
              <p:nvPr/>
            </p:nvSpPr>
            <p:spPr>
              <a:xfrm>
                <a:off x="6591109"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6"/>
              <p:cNvSpPr/>
              <p:nvPr/>
            </p:nvSpPr>
            <p:spPr>
              <a:xfrm>
                <a:off x="6680549"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6"/>
            <p:cNvGrpSpPr/>
            <p:nvPr/>
          </p:nvGrpSpPr>
          <p:grpSpPr>
            <a:xfrm>
              <a:off x="7285642" y="3712311"/>
              <a:ext cx="391897" cy="69592"/>
              <a:chOff x="6855333" y="5875210"/>
              <a:chExt cx="435006" cy="77247"/>
            </a:xfrm>
          </p:grpSpPr>
          <p:sp>
            <p:nvSpPr>
              <p:cNvPr id="742" name="Google Shape;742;p26"/>
              <p:cNvSpPr/>
              <p:nvPr/>
            </p:nvSpPr>
            <p:spPr>
              <a:xfrm>
                <a:off x="6855333"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6"/>
              <p:cNvSpPr/>
              <p:nvPr/>
            </p:nvSpPr>
            <p:spPr>
              <a:xfrm>
                <a:off x="6944772"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6"/>
              <p:cNvSpPr/>
              <p:nvPr/>
            </p:nvSpPr>
            <p:spPr>
              <a:xfrm>
                <a:off x="703421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6"/>
              <p:cNvSpPr/>
              <p:nvPr/>
            </p:nvSpPr>
            <p:spPr>
              <a:xfrm>
                <a:off x="712365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6"/>
              <p:cNvSpPr/>
              <p:nvPr/>
            </p:nvSpPr>
            <p:spPr>
              <a:xfrm>
                <a:off x="721309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7" name="Google Shape;747;p26"/>
            <p:cNvGrpSpPr/>
            <p:nvPr/>
          </p:nvGrpSpPr>
          <p:grpSpPr>
            <a:xfrm>
              <a:off x="6577103" y="3819746"/>
              <a:ext cx="1198690" cy="70794"/>
              <a:chOff x="6068853" y="5994463"/>
              <a:chExt cx="1330547" cy="78581"/>
            </a:xfrm>
          </p:grpSpPr>
          <p:sp>
            <p:nvSpPr>
              <p:cNvPr id="748" name="Google Shape;748;p26"/>
              <p:cNvSpPr/>
              <p:nvPr/>
            </p:nvSpPr>
            <p:spPr>
              <a:xfrm>
                <a:off x="6068853"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6"/>
              <p:cNvSpPr/>
              <p:nvPr/>
            </p:nvSpPr>
            <p:spPr>
              <a:xfrm>
                <a:off x="617315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6"/>
              <p:cNvSpPr/>
              <p:nvPr/>
            </p:nvSpPr>
            <p:spPr>
              <a:xfrm>
                <a:off x="6277451"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6"/>
              <p:cNvSpPr/>
              <p:nvPr/>
            </p:nvSpPr>
            <p:spPr>
              <a:xfrm>
                <a:off x="638184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6"/>
              <p:cNvSpPr/>
              <p:nvPr/>
            </p:nvSpPr>
            <p:spPr>
              <a:xfrm>
                <a:off x="648614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6"/>
              <p:cNvSpPr/>
              <p:nvPr/>
            </p:nvSpPr>
            <p:spPr>
              <a:xfrm>
                <a:off x="659044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26"/>
              <p:cNvSpPr/>
              <p:nvPr/>
            </p:nvSpPr>
            <p:spPr>
              <a:xfrm>
                <a:off x="669483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26"/>
              <p:cNvSpPr/>
              <p:nvPr/>
            </p:nvSpPr>
            <p:spPr>
              <a:xfrm>
                <a:off x="679913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6"/>
              <p:cNvSpPr/>
              <p:nvPr/>
            </p:nvSpPr>
            <p:spPr>
              <a:xfrm>
                <a:off x="690343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6"/>
              <p:cNvSpPr/>
              <p:nvPr/>
            </p:nvSpPr>
            <p:spPr>
              <a:xfrm>
                <a:off x="7007828"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6"/>
              <p:cNvSpPr/>
              <p:nvPr/>
            </p:nvSpPr>
            <p:spPr>
              <a:xfrm>
                <a:off x="711212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6"/>
              <p:cNvSpPr/>
              <p:nvPr/>
            </p:nvSpPr>
            <p:spPr>
              <a:xfrm>
                <a:off x="721642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6"/>
              <p:cNvSpPr/>
              <p:nvPr/>
            </p:nvSpPr>
            <p:spPr>
              <a:xfrm>
                <a:off x="7320819" y="5994463"/>
                <a:ext cx="78581" cy="78581"/>
              </a:xfrm>
              <a:custGeom>
                <a:avLst/>
                <a:gdLst/>
                <a:ahLst/>
                <a:cxnLst/>
                <a:rect l="l" t="t" r="r" b="b"/>
                <a:pathLst>
                  <a:path w="78581" h="78581" extrusionOk="0">
                    <a:moveTo>
                      <a:pt x="0" y="0"/>
                    </a:moveTo>
                    <a:lnTo>
                      <a:pt x="78582" y="0"/>
                    </a:lnTo>
                    <a:lnTo>
                      <a:pt x="78582"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1" name="Google Shape;761;p26"/>
            <p:cNvGrpSpPr/>
            <p:nvPr/>
          </p:nvGrpSpPr>
          <p:grpSpPr>
            <a:xfrm>
              <a:off x="6577103" y="3995572"/>
              <a:ext cx="1198690" cy="70794"/>
              <a:chOff x="6068853" y="6189630"/>
              <a:chExt cx="1330547" cy="78581"/>
            </a:xfrm>
          </p:grpSpPr>
          <p:sp>
            <p:nvSpPr>
              <p:cNvPr id="762" name="Google Shape;762;p26"/>
              <p:cNvSpPr/>
              <p:nvPr/>
            </p:nvSpPr>
            <p:spPr>
              <a:xfrm>
                <a:off x="6068853"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6"/>
              <p:cNvSpPr/>
              <p:nvPr/>
            </p:nvSpPr>
            <p:spPr>
              <a:xfrm>
                <a:off x="6173152"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26"/>
              <p:cNvSpPr/>
              <p:nvPr/>
            </p:nvSpPr>
            <p:spPr>
              <a:xfrm>
                <a:off x="6277451" y="6189630"/>
                <a:ext cx="497300" cy="78581"/>
              </a:xfrm>
              <a:custGeom>
                <a:avLst/>
                <a:gdLst/>
                <a:ahLst/>
                <a:cxnLst/>
                <a:rect l="l" t="t" r="r" b="b"/>
                <a:pathLst>
                  <a:path w="497300" h="78581" extrusionOk="0">
                    <a:moveTo>
                      <a:pt x="0" y="0"/>
                    </a:moveTo>
                    <a:lnTo>
                      <a:pt x="497300" y="0"/>
                    </a:lnTo>
                    <a:lnTo>
                      <a:pt x="497300"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6"/>
              <p:cNvSpPr/>
              <p:nvPr/>
            </p:nvSpPr>
            <p:spPr>
              <a:xfrm>
                <a:off x="679913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6"/>
              <p:cNvSpPr/>
              <p:nvPr/>
            </p:nvSpPr>
            <p:spPr>
              <a:xfrm>
                <a:off x="6903434"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6"/>
              <p:cNvSpPr/>
              <p:nvPr/>
            </p:nvSpPr>
            <p:spPr>
              <a:xfrm>
                <a:off x="7007828"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26"/>
              <p:cNvSpPr/>
              <p:nvPr/>
            </p:nvSpPr>
            <p:spPr>
              <a:xfrm>
                <a:off x="7112126"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6"/>
              <p:cNvSpPr/>
              <p:nvPr/>
            </p:nvSpPr>
            <p:spPr>
              <a:xfrm>
                <a:off x="721642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6"/>
              <p:cNvSpPr/>
              <p:nvPr/>
            </p:nvSpPr>
            <p:spPr>
              <a:xfrm>
                <a:off x="7320819" y="6189630"/>
                <a:ext cx="78581" cy="78581"/>
              </a:xfrm>
              <a:custGeom>
                <a:avLst/>
                <a:gdLst/>
                <a:ahLst/>
                <a:cxnLst/>
                <a:rect l="l" t="t" r="r" b="b"/>
                <a:pathLst>
                  <a:path w="78581" h="78581" extrusionOk="0">
                    <a:moveTo>
                      <a:pt x="0" y="0"/>
                    </a:moveTo>
                    <a:lnTo>
                      <a:pt x="78582" y="0"/>
                    </a:lnTo>
                    <a:lnTo>
                      <a:pt x="78582"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1" name="Google Shape;771;p26"/>
            <p:cNvGrpSpPr/>
            <p:nvPr/>
          </p:nvGrpSpPr>
          <p:grpSpPr>
            <a:xfrm>
              <a:off x="6622239" y="3908904"/>
              <a:ext cx="1104727" cy="70794"/>
              <a:chOff x="6118955" y="6093428"/>
              <a:chExt cx="1226248" cy="78581"/>
            </a:xfrm>
          </p:grpSpPr>
          <p:sp>
            <p:nvSpPr>
              <p:cNvPr id="772" name="Google Shape;772;p26"/>
              <p:cNvSpPr/>
              <p:nvPr/>
            </p:nvSpPr>
            <p:spPr>
              <a:xfrm>
                <a:off x="611895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6"/>
              <p:cNvSpPr/>
              <p:nvPr/>
            </p:nvSpPr>
            <p:spPr>
              <a:xfrm>
                <a:off x="6223254"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6"/>
              <p:cNvSpPr/>
              <p:nvPr/>
            </p:nvSpPr>
            <p:spPr>
              <a:xfrm>
                <a:off x="632764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6"/>
              <p:cNvSpPr/>
              <p:nvPr/>
            </p:nvSpPr>
            <p:spPr>
              <a:xfrm>
                <a:off x="6431946"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6"/>
              <p:cNvSpPr/>
              <p:nvPr/>
            </p:nvSpPr>
            <p:spPr>
              <a:xfrm>
                <a:off x="653624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6"/>
              <p:cNvSpPr/>
              <p:nvPr/>
            </p:nvSpPr>
            <p:spPr>
              <a:xfrm>
                <a:off x="664063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6"/>
              <p:cNvSpPr/>
              <p:nvPr/>
            </p:nvSpPr>
            <p:spPr>
              <a:xfrm>
                <a:off x="674493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6"/>
              <p:cNvSpPr/>
              <p:nvPr/>
            </p:nvSpPr>
            <p:spPr>
              <a:xfrm>
                <a:off x="6849237"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6"/>
              <p:cNvSpPr/>
              <p:nvPr/>
            </p:nvSpPr>
            <p:spPr>
              <a:xfrm>
                <a:off x="6953631"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6"/>
              <p:cNvSpPr/>
              <p:nvPr/>
            </p:nvSpPr>
            <p:spPr>
              <a:xfrm>
                <a:off x="705792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6"/>
              <p:cNvSpPr/>
              <p:nvPr/>
            </p:nvSpPr>
            <p:spPr>
              <a:xfrm>
                <a:off x="716222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6"/>
              <p:cNvSpPr/>
              <p:nvPr/>
            </p:nvSpPr>
            <p:spPr>
              <a:xfrm>
                <a:off x="7266622"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4" name="Google Shape;784;p26"/>
            <p:cNvSpPr/>
            <p:nvPr/>
          </p:nvSpPr>
          <p:spPr>
            <a:xfrm>
              <a:off x="7740658" y="3711543"/>
              <a:ext cx="33604" cy="33604"/>
            </a:xfrm>
            <a:custGeom>
              <a:avLst/>
              <a:gdLst/>
              <a:ahLst/>
              <a:cxnLst/>
              <a:rect l="l" t="t" r="r" b="b"/>
              <a:pathLst>
                <a:path w="37338" h="37338" extrusionOk="0">
                  <a:moveTo>
                    <a:pt x="37338" y="18669"/>
                  </a:moveTo>
                  <a:cubicBezTo>
                    <a:pt x="37338" y="28980"/>
                    <a:pt x="28980" y="37338"/>
                    <a:pt x="18669" y="37338"/>
                  </a:cubicBezTo>
                  <a:cubicBezTo>
                    <a:pt x="8358" y="37338"/>
                    <a:pt x="0" y="28980"/>
                    <a:pt x="0" y="18669"/>
                  </a:cubicBezTo>
                  <a:cubicBezTo>
                    <a:pt x="0" y="8359"/>
                    <a:pt x="8358" y="0"/>
                    <a:pt x="18669" y="0"/>
                  </a:cubicBezTo>
                  <a:cubicBezTo>
                    <a:pt x="28979" y="0"/>
                    <a:pt x="37338" y="8358"/>
                    <a:pt x="37338" y="18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5" name="Google Shape;785;p26"/>
          <p:cNvGrpSpPr/>
          <p:nvPr/>
        </p:nvGrpSpPr>
        <p:grpSpPr>
          <a:xfrm>
            <a:off x="6367914" y="2012818"/>
            <a:ext cx="1448168" cy="1250722"/>
            <a:chOff x="6497466" y="2113795"/>
            <a:chExt cx="1186439" cy="1024678"/>
          </a:xfrm>
        </p:grpSpPr>
        <p:sp>
          <p:nvSpPr>
            <p:cNvPr id="786" name="Google Shape;786;p26"/>
            <p:cNvSpPr/>
            <p:nvPr/>
          </p:nvSpPr>
          <p:spPr>
            <a:xfrm>
              <a:off x="6497466" y="2113795"/>
              <a:ext cx="1186433" cy="1024678"/>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7" name="Google Shape;787;p26"/>
            <p:cNvSpPr/>
            <p:nvPr/>
          </p:nvSpPr>
          <p:spPr>
            <a:xfrm>
              <a:off x="6497472" y="2113798"/>
              <a:ext cx="1186433" cy="84696"/>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8" name="Google Shape;788;p26"/>
            <p:cNvGrpSpPr/>
            <p:nvPr/>
          </p:nvGrpSpPr>
          <p:grpSpPr>
            <a:xfrm>
              <a:off x="7512268" y="2145579"/>
              <a:ext cx="126741" cy="28145"/>
              <a:chOff x="7106888" y="4136136"/>
              <a:chExt cx="140683" cy="31241"/>
            </a:xfrm>
          </p:grpSpPr>
          <p:sp>
            <p:nvSpPr>
              <p:cNvPr id="789" name="Google Shape;789;p26"/>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6"/>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6"/>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2" name="Google Shape;792;p26"/>
            <p:cNvSpPr/>
            <p:nvPr/>
          </p:nvSpPr>
          <p:spPr>
            <a:xfrm>
              <a:off x="6515578" y="2215995"/>
              <a:ext cx="1150258" cy="460514"/>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6"/>
            <p:cNvSpPr/>
            <p:nvPr/>
          </p:nvSpPr>
          <p:spPr>
            <a:xfrm>
              <a:off x="6548699" y="2724580"/>
              <a:ext cx="316840" cy="275091"/>
            </a:xfrm>
            <a:custGeom>
              <a:avLst/>
              <a:gdLst/>
              <a:ahLst/>
              <a:cxnLst/>
              <a:rect l="l" t="t" r="r" b="b"/>
              <a:pathLst>
                <a:path w="352044" h="305657" extrusionOk="0">
                  <a:moveTo>
                    <a:pt x="0" y="0"/>
                  </a:moveTo>
                  <a:lnTo>
                    <a:pt x="352044" y="0"/>
                  </a:lnTo>
                  <a:lnTo>
                    <a:pt x="352044" y="305657"/>
                  </a:lnTo>
                  <a:lnTo>
                    <a:pt x="0" y="305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6"/>
            <p:cNvSpPr/>
            <p:nvPr/>
          </p:nvSpPr>
          <p:spPr>
            <a:xfrm>
              <a:off x="6896308" y="2724580"/>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6"/>
            <p:cNvSpPr/>
            <p:nvPr/>
          </p:nvSpPr>
          <p:spPr>
            <a:xfrm>
              <a:off x="6896308" y="2775721"/>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6"/>
            <p:cNvSpPr/>
            <p:nvPr/>
          </p:nvSpPr>
          <p:spPr>
            <a:xfrm>
              <a:off x="6896308" y="2826777"/>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6"/>
            <p:cNvSpPr/>
            <p:nvPr/>
          </p:nvSpPr>
          <p:spPr>
            <a:xfrm>
              <a:off x="6896308" y="2877919"/>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8" name="Google Shape;798;p26"/>
            <p:cNvGrpSpPr/>
            <p:nvPr/>
          </p:nvGrpSpPr>
          <p:grpSpPr>
            <a:xfrm>
              <a:off x="7422424" y="2953744"/>
              <a:ext cx="216586" cy="46337"/>
              <a:chOff x="7007161" y="5033200"/>
              <a:chExt cx="240411" cy="51434"/>
            </a:xfrm>
          </p:grpSpPr>
          <p:sp>
            <p:nvSpPr>
              <p:cNvPr id="799" name="Google Shape;799;p26"/>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6"/>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1" name="Google Shape;801;p26"/>
            <p:cNvGrpSpPr/>
            <p:nvPr/>
          </p:nvGrpSpPr>
          <p:grpSpPr>
            <a:xfrm>
              <a:off x="6548871" y="2408331"/>
              <a:ext cx="1090139" cy="89414"/>
              <a:chOff x="6037516" y="4427791"/>
              <a:chExt cx="1210056" cy="99250"/>
            </a:xfrm>
          </p:grpSpPr>
          <p:sp>
            <p:nvSpPr>
              <p:cNvPr id="802" name="Google Shape;802;p26"/>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6"/>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4" name="Google Shape;804;p26"/>
            <p:cNvGrpSpPr/>
            <p:nvPr/>
          </p:nvGrpSpPr>
          <p:grpSpPr>
            <a:xfrm>
              <a:off x="7012935" y="2651519"/>
              <a:ext cx="157033" cy="16304"/>
              <a:chOff x="6552628" y="4697730"/>
              <a:chExt cx="174307" cy="18097"/>
            </a:xfrm>
          </p:grpSpPr>
          <p:sp>
            <p:nvSpPr>
              <p:cNvPr id="805" name="Google Shape;805;p26"/>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6"/>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6"/>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6"/>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6"/>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0" name="Google Shape;810;p26"/>
            <p:cNvSpPr/>
            <p:nvPr/>
          </p:nvSpPr>
          <p:spPr>
            <a:xfrm>
              <a:off x="6548699" y="3046960"/>
              <a:ext cx="1089050" cy="8572"/>
            </a:xfrm>
            <a:custGeom>
              <a:avLst/>
              <a:gdLst/>
              <a:ahLst/>
              <a:cxnLst/>
              <a:rect l="l" t="t" r="r" b="b"/>
              <a:pathLst>
                <a:path w="1210055" h="9525" extrusionOk="0">
                  <a:moveTo>
                    <a:pt x="0" y="0"/>
                  </a:moveTo>
                  <a:lnTo>
                    <a:pt x="1210056" y="0"/>
                  </a:lnTo>
                </a:path>
              </a:pathLst>
            </a:custGeom>
            <a:no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1" name="Google Shape;811;p26"/>
            <p:cNvGrpSpPr/>
            <p:nvPr/>
          </p:nvGrpSpPr>
          <p:grpSpPr>
            <a:xfrm>
              <a:off x="6505708" y="2659414"/>
              <a:ext cx="413779" cy="413778"/>
              <a:chOff x="5989605" y="4706493"/>
              <a:chExt cx="459295" cy="459294"/>
            </a:xfrm>
          </p:grpSpPr>
          <p:grpSp>
            <p:nvGrpSpPr>
              <p:cNvPr id="812" name="Google Shape;812;p26"/>
              <p:cNvGrpSpPr/>
              <p:nvPr/>
            </p:nvGrpSpPr>
            <p:grpSpPr>
              <a:xfrm>
                <a:off x="6001893" y="4718780"/>
                <a:ext cx="444150" cy="444151"/>
                <a:chOff x="6001893" y="4718780"/>
                <a:chExt cx="444150" cy="444151"/>
              </a:xfrm>
            </p:grpSpPr>
            <p:sp>
              <p:nvSpPr>
                <p:cNvPr id="813" name="Google Shape;813;p26"/>
                <p:cNvSpPr/>
                <p:nvPr/>
              </p:nvSpPr>
              <p:spPr>
                <a:xfrm>
                  <a:off x="6017418" y="5153406"/>
                  <a:ext cx="388048" cy="9525"/>
                </a:xfrm>
                <a:custGeom>
                  <a:avLst/>
                  <a:gdLst/>
                  <a:ahLst/>
                  <a:cxnLst/>
                  <a:rect l="l" t="t" r="r" b="b"/>
                  <a:pathLst>
                    <a:path w="388048" h="9525" extrusionOk="0">
                      <a:moveTo>
                        <a:pt x="388048" y="0"/>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26"/>
                <p:cNvSpPr/>
                <p:nvPr/>
              </p:nvSpPr>
              <p:spPr>
                <a:xfrm>
                  <a:off x="6001893" y="4734306"/>
                  <a:ext cx="9525" cy="388048"/>
                </a:xfrm>
                <a:custGeom>
                  <a:avLst/>
                  <a:gdLst/>
                  <a:ahLst/>
                  <a:cxnLst/>
                  <a:rect l="l" t="t" r="r" b="b"/>
                  <a:pathLst>
                    <a:path w="9525" h="388048" extrusionOk="0">
                      <a:moveTo>
                        <a:pt x="0" y="388049"/>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6"/>
                <p:cNvSpPr/>
                <p:nvPr/>
              </p:nvSpPr>
              <p:spPr>
                <a:xfrm>
                  <a:off x="6032944" y="4718780"/>
                  <a:ext cx="388048" cy="9525"/>
                </a:xfrm>
                <a:custGeom>
                  <a:avLst/>
                  <a:gdLst/>
                  <a:ahLst/>
                  <a:cxnLst/>
                  <a:rect l="l" t="t" r="r" b="b"/>
                  <a:pathLst>
                    <a:path w="388048" h="9525" extrusionOk="0">
                      <a:moveTo>
                        <a:pt x="0" y="0"/>
                      </a:moveTo>
                      <a:lnTo>
                        <a:pt x="388048"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6"/>
                <p:cNvSpPr/>
                <p:nvPr/>
              </p:nvSpPr>
              <p:spPr>
                <a:xfrm>
                  <a:off x="6436518" y="4749831"/>
                  <a:ext cx="9525" cy="388048"/>
                </a:xfrm>
                <a:custGeom>
                  <a:avLst/>
                  <a:gdLst/>
                  <a:ahLst/>
                  <a:cxnLst/>
                  <a:rect l="l" t="t" r="r" b="b"/>
                  <a:pathLst>
                    <a:path w="9525" h="388048" extrusionOk="0">
                      <a:moveTo>
                        <a:pt x="0" y="0"/>
                      </a:moveTo>
                      <a:lnTo>
                        <a:pt x="0" y="388049"/>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7" name="Google Shape;817;p26"/>
              <p:cNvGrpSpPr/>
              <p:nvPr/>
            </p:nvGrpSpPr>
            <p:grpSpPr>
              <a:xfrm>
                <a:off x="5989605" y="4706493"/>
                <a:ext cx="459295" cy="459294"/>
                <a:chOff x="5989605" y="4706493"/>
                <a:chExt cx="459295" cy="459294"/>
              </a:xfrm>
            </p:grpSpPr>
            <p:grpSp>
              <p:nvGrpSpPr>
                <p:cNvPr id="818" name="Google Shape;818;p26"/>
                <p:cNvGrpSpPr/>
                <p:nvPr/>
              </p:nvGrpSpPr>
              <p:grpSpPr>
                <a:xfrm>
                  <a:off x="5989605" y="4706493"/>
                  <a:ext cx="459295" cy="24669"/>
                  <a:chOff x="5989605" y="4706493"/>
                  <a:chExt cx="459295" cy="24669"/>
                </a:xfrm>
              </p:grpSpPr>
              <p:sp>
                <p:nvSpPr>
                  <p:cNvPr id="819" name="Google Shape;819;p26"/>
                  <p:cNvSpPr/>
                  <p:nvPr/>
                </p:nvSpPr>
                <p:spPr>
                  <a:xfrm>
                    <a:off x="5989605"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6"/>
                  <p:cNvSpPr/>
                  <p:nvPr/>
                </p:nvSpPr>
                <p:spPr>
                  <a:xfrm>
                    <a:off x="620687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6"/>
                  <p:cNvSpPr/>
                  <p:nvPr/>
                </p:nvSpPr>
                <p:spPr>
                  <a:xfrm>
                    <a:off x="642423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26"/>
                <p:cNvGrpSpPr/>
                <p:nvPr/>
              </p:nvGrpSpPr>
              <p:grpSpPr>
                <a:xfrm>
                  <a:off x="5989605" y="4923758"/>
                  <a:ext cx="459295" cy="24669"/>
                  <a:chOff x="5989605" y="4923758"/>
                  <a:chExt cx="459295" cy="24669"/>
                </a:xfrm>
              </p:grpSpPr>
              <p:sp>
                <p:nvSpPr>
                  <p:cNvPr id="823" name="Google Shape;823;p26"/>
                  <p:cNvSpPr/>
                  <p:nvPr/>
                </p:nvSpPr>
                <p:spPr>
                  <a:xfrm>
                    <a:off x="5989605"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6"/>
                  <p:cNvSpPr/>
                  <p:nvPr/>
                </p:nvSpPr>
                <p:spPr>
                  <a:xfrm>
                    <a:off x="6424231"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5" name="Google Shape;825;p26"/>
                <p:cNvGrpSpPr/>
                <p:nvPr/>
              </p:nvGrpSpPr>
              <p:grpSpPr>
                <a:xfrm>
                  <a:off x="5989605" y="5141118"/>
                  <a:ext cx="459295" cy="24669"/>
                  <a:chOff x="5989605" y="5141118"/>
                  <a:chExt cx="459295" cy="24669"/>
                </a:xfrm>
              </p:grpSpPr>
              <p:sp>
                <p:nvSpPr>
                  <p:cNvPr id="826" name="Google Shape;826;p26"/>
                  <p:cNvSpPr/>
                  <p:nvPr/>
                </p:nvSpPr>
                <p:spPr>
                  <a:xfrm>
                    <a:off x="5989605"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6"/>
                  <p:cNvSpPr/>
                  <p:nvPr/>
                </p:nvSpPr>
                <p:spPr>
                  <a:xfrm>
                    <a:off x="620687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6"/>
                  <p:cNvSpPr/>
                  <p:nvPr/>
                </p:nvSpPr>
                <p:spPr>
                  <a:xfrm>
                    <a:off x="642423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829" name="Google Shape;829;p26"/>
          <p:cNvGrpSpPr/>
          <p:nvPr/>
        </p:nvGrpSpPr>
        <p:grpSpPr>
          <a:xfrm>
            <a:off x="5248799" y="1817418"/>
            <a:ext cx="479083" cy="595031"/>
            <a:chOff x="5580610" y="1953710"/>
            <a:chExt cx="392498" cy="487491"/>
          </a:xfrm>
        </p:grpSpPr>
        <p:grpSp>
          <p:nvGrpSpPr>
            <p:cNvPr id="830" name="Google Shape;830;p26"/>
            <p:cNvGrpSpPr/>
            <p:nvPr/>
          </p:nvGrpSpPr>
          <p:grpSpPr>
            <a:xfrm>
              <a:off x="5580610" y="1953710"/>
              <a:ext cx="392498" cy="487491"/>
              <a:chOff x="7385113" y="1535430"/>
              <a:chExt cx="435673" cy="541115"/>
            </a:xfrm>
          </p:grpSpPr>
          <p:sp>
            <p:nvSpPr>
              <p:cNvPr id="831" name="Google Shape;831;p26"/>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2" name="Google Shape;832;p26"/>
              <p:cNvGrpSpPr/>
              <p:nvPr/>
            </p:nvGrpSpPr>
            <p:grpSpPr>
              <a:xfrm>
                <a:off x="7612094" y="1566576"/>
                <a:ext cx="164781" cy="41529"/>
                <a:chOff x="7612094" y="1566576"/>
                <a:chExt cx="164781" cy="41529"/>
              </a:xfrm>
            </p:grpSpPr>
            <p:sp>
              <p:nvSpPr>
                <p:cNvPr id="833" name="Google Shape;833;p26"/>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6"/>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6"/>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6" name="Google Shape;836;p26"/>
            <p:cNvGrpSpPr/>
            <p:nvPr/>
          </p:nvGrpSpPr>
          <p:grpSpPr>
            <a:xfrm>
              <a:off x="5612446" y="2047672"/>
              <a:ext cx="323505" cy="338352"/>
              <a:chOff x="7420451" y="1639728"/>
              <a:chExt cx="359091" cy="375571"/>
            </a:xfrm>
          </p:grpSpPr>
          <p:sp>
            <p:nvSpPr>
              <p:cNvPr id="837" name="Google Shape;837;p26"/>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6"/>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9" name="Google Shape;839;p26"/>
          <p:cNvGrpSpPr/>
          <p:nvPr/>
        </p:nvGrpSpPr>
        <p:grpSpPr>
          <a:xfrm>
            <a:off x="7810967" y="2543174"/>
            <a:ext cx="1047787" cy="27232"/>
            <a:chOff x="7384446" y="3573113"/>
            <a:chExt cx="952880" cy="24765"/>
          </a:xfrm>
        </p:grpSpPr>
        <p:sp>
          <p:nvSpPr>
            <p:cNvPr id="840" name="Google Shape;840;p26"/>
            <p:cNvSpPr/>
            <p:nvPr/>
          </p:nvSpPr>
          <p:spPr>
            <a:xfrm>
              <a:off x="7396162" y="3585495"/>
              <a:ext cx="929354" cy="9525"/>
            </a:xfrm>
            <a:custGeom>
              <a:avLst/>
              <a:gdLst/>
              <a:ahLst/>
              <a:cxnLst/>
              <a:rect l="l" t="t" r="r" b="b"/>
              <a:pathLst>
                <a:path w="929354" h="9525" extrusionOk="0">
                  <a:moveTo>
                    <a:pt x="929354" y="0"/>
                  </a:moveTo>
                  <a:lnTo>
                    <a:pt x="0"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6"/>
            <p:cNvSpPr/>
            <p:nvPr/>
          </p:nvSpPr>
          <p:spPr>
            <a:xfrm>
              <a:off x="8312562" y="3573113"/>
              <a:ext cx="24764" cy="24765"/>
            </a:xfrm>
            <a:custGeom>
              <a:avLst/>
              <a:gdLst/>
              <a:ahLst/>
              <a:cxnLst/>
              <a:rect l="l" t="t" r="r" b="b"/>
              <a:pathLst>
                <a:path w="24764" h="24765" extrusionOk="0">
                  <a:moveTo>
                    <a:pt x="12382" y="0"/>
                  </a:moveTo>
                  <a:cubicBezTo>
                    <a:pt x="19240" y="0"/>
                    <a:pt x="24765" y="5524"/>
                    <a:pt x="24765" y="12382"/>
                  </a:cubicBezTo>
                  <a:cubicBezTo>
                    <a:pt x="24765" y="19240"/>
                    <a:pt x="19240" y="24765"/>
                    <a:pt x="12382" y="24765"/>
                  </a:cubicBezTo>
                  <a:cubicBezTo>
                    <a:pt x="5524" y="24765"/>
                    <a:pt x="0" y="19240"/>
                    <a:pt x="0" y="12382"/>
                  </a:cubicBezTo>
                  <a:cubicBezTo>
                    <a:pt x="0" y="5524"/>
                    <a:pt x="5524"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6"/>
            <p:cNvSpPr/>
            <p:nvPr/>
          </p:nvSpPr>
          <p:spPr>
            <a:xfrm>
              <a:off x="7384446" y="3573113"/>
              <a:ext cx="24764" cy="24765"/>
            </a:xfrm>
            <a:custGeom>
              <a:avLst/>
              <a:gdLst/>
              <a:ahLst/>
              <a:cxnLst/>
              <a:rect l="l" t="t" r="r" b="b"/>
              <a:pathLst>
                <a:path w="24764" h="24765" extrusionOk="0">
                  <a:moveTo>
                    <a:pt x="12382" y="0"/>
                  </a:moveTo>
                  <a:cubicBezTo>
                    <a:pt x="5524" y="0"/>
                    <a:pt x="0" y="5524"/>
                    <a:pt x="0" y="12382"/>
                  </a:cubicBezTo>
                  <a:cubicBezTo>
                    <a:pt x="0" y="19240"/>
                    <a:pt x="5524" y="24765"/>
                    <a:pt x="12382" y="24765"/>
                  </a:cubicBezTo>
                  <a:cubicBezTo>
                    <a:pt x="19240" y="24765"/>
                    <a:pt x="24765" y="19240"/>
                    <a:pt x="24765" y="12382"/>
                  </a:cubicBezTo>
                  <a:cubicBezTo>
                    <a:pt x="24765" y="5524"/>
                    <a:pt x="19240"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3" name="Google Shape;843;p26"/>
          <p:cNvGrpSpPr/>
          <p:nvPr/>
        </p:nvGrpSpPr>
        <p:grpSpPr>
          <a:xfrm>
            <a:off x="8348540" y="2013384"/>
            <a:ext cx="657643" cy="856749"/>
            <a:chOff x="-2" y="3134666"/>
            <a:chExt cx="498554" cy="649495"/>
          </a:xfrm>
        </p:grpSpPr>
        <p:grpSp>
          <p:nvGrpSpPr>
            <p:cNvPr id="844" name="Google Shape;844;p26"/>
            <p:cNvGrpSpPr/>
            <p:nvPr/>
          </p:nvGrpSpPr>
          <p:grpSpPr>
            <a:xfrm>
              <a:off x="-2" y="3134666"/>
              <a:ext cx="498554" cy="649495"/>
              <a:chOff x="895350" y="4265199"/>
              <a:chExt cx="598074" cy="779145"/>
            </a:xfrm>
          </p:grpSpPr>
          <p:sp>
            <p:nvSpPr>
              <p:cNvPr id="845" name="Google Shape;845;p26"/>
              <p:cNvSpPr/>
              <p:nvPr/>
            </p:nvSpPr>
            <p:spPr>
              <a:xfrm>
                <a:off x="895350" y="4265199"/>
                <a:ext cx="598074" cy="779145"/>
              </a:xfrm>
              <a:custGeom>
                <a:avLst/>
                <a:gdLst/>
                <a:ahLst/>
                <a:cxnLst/>
                <a:rect l="l" t="t" r="r" b="b"/>
                <a:pathLst>
                  <a:path w="598074" h="779145" extrusionOk="0">
                    <a:moveTo>
                      <a:pt x="557022" y="0"/>
                    </a:moveTo>
                    <a:cubicBezTo>
                      <a:pt x="579695" y="0"/>
                      <a:pt x="598075" y="18380"/>
                      <a:pt x="598075" y="41053"/>
                    </a:cubicBezTo>
                    <a:lnTo>
                      <a:pt x="598075" y="738092"/>
                    </a:lnTo>
                    <a:cubicBezTo>
                      <a:pt x="598075" y="760765"/>
                      <a:pt x="579695" y="779145"/>
                      <a:pt x="557022" y="779145"/>
                    </a:cubicBezTo>
                    <a:lnTo>
                      <a:pt x="41053" y="779145"/>
                    </a:lnTo>
                    <a:cubicBezTo>
                      <a:pt x="18380" y="779145"/>
                      <a:pt x="0" y="760765"/>
                      <a:pt x="0" y="738092"/>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6" name="Google Shape;846;p26"/>
              <p:cNvGrpSpPr/>
              <p:nvPr/>
            </p:nvGrpSpPr>
            <p:grpSpPr>
              <a:xfrm>
                <a:off x="1284732" y="4296441"/>
                <a:ext cx="164876" cy="41528"/>
                <a:chOff x="1284732" y="4296441"/>
                <a:chExt cx="164876" cy="41528"/>
              </a:xfrm>
            </p:grpSpPr>
            <p:sp>
              <p:nvSpPr>
                <p:cNvPr id="847" name="Google Shape;847;p26"/>
                <p:cNvSpPr/>
                <p:nvPr/>
              </p:nvSpPr>
              <p:spPr>
                <a:xfrm>
                  <a:off x="1408080" y="4296441"/>
                  <a:ext cx="41528" cy="41528"/>
                </a:xfrm>
                <a:custGeom>
                  <a:avLst/>
                  <a:gdLst/>
                  <a:ahLst/>
                  <a:cxnLst/>
                  <a:rect l="l" t="t" r="r" b="b"/>
                  <a:pathLst>
                    <a:path w="41528" h="41528" extrusionOk="0">
                      <a:moveTo>
                        <a:pt x="41529" y="20764"/>
                      </a:moveTo>
                      <a:cubicBezTo>
                        <a:pt x="41529" y="32290"/>
                        <a:pt x="32194" y="41529"/>
                        <a:pt x="20764" y="41529"/>
                      </a:cubicBezTo>
                      <a:cubicBezTo>
                        <a:pt x="9334" y="41529"/>
                        <a:pt x="0" y="32195"/>
                        <a:pt x="0" y="20764"/>
                      </a:cubicBezTo>
                      <a:cubicBezTo>
                        <a:pt x="0" y="9334"/>
                        <a:pt x="9334" y="0"/>
                        <a:pt x="20764" y="0"/>
                      </a:cubicBezTo>
                      <a:cubicBezTo>
                        <a:pt x="32194" y="0"/>
                        <a:pt x="41529" y="9334"/>
                        <a:pt x="41529" y="207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6"/>
                <p:cNvSpPr/>
                <p:nvPr/>
              </p:nvSpPr>
              <p:spPr>
                <a:xfrm>
                  <a:off x="1346358" y="4296441"/>
                  <a:ext cx="41529" cy="41528"/>
                </a:xfrm>
                <a:custGeom>
                  <a:avLst/>
                  <a:gdLst/>
                  <a:ahLst/>
                  <a:cxnLst/>
                  <a:rect l="l" t="t" r="r" b="b"/>
                  <a:pathLst>
                    <a:path w="41529" h="41528" extrusionOk="0">
                      <a:moveTo>
                        <a:pt x="41529" y="20764"/>
                      </a:moveTo>
                      <a:cubicBezTo>
                        <a:pt x="41529" y="32290"/>
                        <a:pt x="32195" y="41529"/>
                        <a:pt x="20765" y="41529"/>
                      </a:cubicBezTo>
                      <a:cubicBezTo>
                        <a:pt x="9335" y="41529"/>
                        <a:pt x="0" y="32195"/>
                        <a:pt x="0" y="20764"/>
                      </a:cubicBezTo>
                      <a:cubicBezTo>
                        <a:pt x="0" y="9334"/>
                        <a:pt x="9335" y="0"/>
                        <a:pt x="20765" y="0"/>
                      </a:cubicBezTo>
                      <a:cubicBezTo>
                        <a:pt x="32195" y="0"/>
                        <a:pt x="41529" y="9334"/>
                        <a:pt x="41529" y="20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6"/>
                <p:cNvSpPr/>
                <p:nvPr/>
              </p:nvSpPr>
              <p:spPr>
                <a:xfrm>
                  <a:off x="1284732" y="4296441"/>
                  <a:ext cx="41529" cy="41528"/>
                </a:xfrm>
                <a:custGeom>
                  <a:avLst/>
                  <a:gdLst/>
                  <a:ahLst/>
                  <a:cxnLst/>
                  <a:rect l="l" t="t" r="r" b="b"/>
                  <a:pathLst>
                    <a:path w="41529" h="41528" extrusionOk="0">
                      <a:moveTo>
                        <a:pt x="41529" y="20764"/>
                      </a:moveTo>
                      <a:cubicBezTo>
                        <a:pt x="41529" y="32290"/>
                        <a:pt x="32194" y="41529"/>
                        <a:pt x="20765" y="41529"/>
                      </a:cubicBezTo>
                      <a:cubicBezTo>
                        <a:pt x="9334" y="41529"/>
                        <a:pt x="0" y="32195"/>
                        <a:pt x="0" y="20764"/>
                      </a:cubicBezTo>
                      <a:cubicBezTo>
                        <a:pt x="0" y="9334"/>
                        <a:pt x="9334" y="0"/>
                        <a:pt x="20765" y="0"/>
                      </a:cubicBezTo>
                      <a:cubicBezTo>
                        <a:pt x="32194" y="0"/>
                        <a:pt x="41529" y="9334"/>
                        <a:pt x="41529" y="20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0" name="Google Shape;850;p26"/>
            <p:cNvGrpSpPr/>
            <p:nvPr/>
          </p:nvGrpSpPr>
          <p:grpSpPr>
            <a:xfrm>
              <a:off x="59230" y="3269171"/>
              <a:ext cx="382391" cy="400019"/>
              <a:chOff x="966406" y="4426553"/>
              <a:chExt cx="458723" cy="479869"/>
            </a:xfrm>
          </p:grpSpPr>
          <p:sp>
            <p:nvSpPr>
              <p:cNvPr id="851" name="Google Shape;851;p26"/>
              <p:cNvSpPr/>
              <p:nvPr/>
            </p:nvSpPr>
            <p:spPr>
              <a:xfrm>
                <a:off x="966406" y="4697825"/>
                <a:ext cx="456723" cy="208597"/>
              </a:xfrm>
              <a:custGeom>
                <a:avLst/>
                <a:gdLst/>
                <a:ahLst/>
                <a:cxnLst/>
                <a:rect l="l" t="t" r="r" b="b"/>
                <a:pathLst>
                  <a:path w="456723" h="208597" extrusionOk="0">
                    <a:moveTo>
                      <a:pt x="51340" y="93250"/>
                    </a:moveTo>
                    <a:lnTo>
                      <a:pt x="0" y="93250"/>
                    </a:lnTo>
                    <a:lnTo>
                      <a:pt x="0" y="115443"/>
                    </a:lnTo>
                    <a:lnTo>
                      <a:pt x="51340" y="115443"/>
                    </a:lnTo>
                    <a:lnTo>
                      <a:pt x="51340" y="93250"/>
                    </a:lnTo>
                    <a:close/>
                    <a:moveTo>
                      <a:pt x="236601" y="162020"/>
                    </a:moveTo>
                    <a:lnTo>
                      <a:pt x="376904" y="162020"/>
                    </a:lnTo>
                    <a:lnTo>
                      <a:pt x="376904" y="139827"/>
                    </a:lnTo>
                    <a:lnTo>
                      <a:pt x="236601" y="139827"/>
                    </a:lnTo>
                    <a:lnTo>
                      <a:pt x="236601" y="162020"/>
                    </a:lnTo>
                    <a:close/>
                    <a:moveTo>
                      <a:pt x="376809" y="0"/>
                    </a:moveTo>
                    <a:lnTo>
                      <a:pt x="48863" y="0"/>
                    </a:lnTo>
                    <a:lnTo>
                      <a:pt x="48863" y="22193"/>
                    </a:lnTo>
                    <a:lnTo>
                      <a:pt x="376809" y="22193"/>
                    </a:lnTo>
                    <a:lnTo>
                      <a:pt x="376809" y="0"/>
                    </a:lnTo>
                    <a:close/>
                    <a:moveTo>
                      <a:pt x="0" y="208597"/>
                    </a:moveTo>
                    <a:lnTo>
                      <a:pt x="127349" y="208597"/>
                    </a:lnTo>
                    <a:lnTo>
                      <a:pt x="127349" y="186404"/>
                    </a:lnTo>
                    <a:lnTo>
                      <a:pt x="0" y="186404"/>
                    </a:lnTo>
                    <a:lnTo>
                      <a:pt x="0" y="208597"/>
                    </a:lnTo>
                    <a:close/>
                    <a:moveTo>
                      <a:pt x="97917" y="46577"/>
                    </a:moveTo>
                    <a:lnTo>
                      <a:pt x="0" y="46577"/>
                    </a:lnTo>
                    <a:lnTo>
                      <a:pt x="0" y="68771"/>
                    </a:lnTo>
                    <a:lnTo>
                      <a:pt x="97917" y="68771"/>
                    </a:lnTo>
                    <a:lnTo>
                      <a:pt x="97917" y="46577"/>
                    </a:lnTo>
                    <a:close/>
                    <a:moveTo>
                      <a:pt x="67056" y="115348"/>
                    </a:moveTo>
                    <a:lnTo>
                      <a:pt x="265557" y="115348"/>
                    </a:lnTo>
                    <a:lnTo>
                      <a:pt x="265557" y="93154"/>
                    </a:lnTo>
                    <a:lnTo>
                      <a:pt x="67056" y="93154"/>
                    </a:lnTo>
                    <a:lnTo>
                      <a:pt x="67056" y="115348"/>
                    </a:lnTo>
                    <a:close/>
                    <a:moveTo>
                      <a:pt x="210026" y="139732"/>
                    </a:moveTo>
                    <a:lnTo>
                      <a:pt x="0" y="139732"/>
                    </a:lnTo>
                    <a:lnTo>
                      <a:pt x="0" y="161925"/>
                    </a:lnTo>
                    <a:lnTo>
                      <a:pt x="210122" y="161925"/>
                    </a:lnTo>
                    <a:lnTo>
                      <a:pt x="210122" y="139732"/>
                    </a:lnTo>
                    <a:close/>
                    <a:moveTo>
                      <a:pt x="281369" y="115348"/>
                    </a:moveTo>
                    <a:lnTo>
                      <a:pt x="456724" y="115348"/>
                    </a:lnTo>
                    <a:lnTo>
                      <a:pt x="456724" y="93154"/>
                    </a:lnTo>
                    <a:lnTo>
                      <a:pt x="281369" y="93154"/>
                    </a:lnTo>
                    <a:lnTo>
                      <a:pt x="281369" y="115348"/>
                    </a:lnTo>
                    <a:close/>
                    <a:moveTo>
                      <a:pt x="124397" y="68771"/>
                    </a:moveTo>
                    <a:lnTo>
                      <a:pt x="456629" y="68771"/>
                    </a:lnTo>
                    <a:lnTo>
                      <a:pt x="456629" y="46577"/>
                    </a:lnTo>
                    <a:lnTo>
                      <a:pt x="124397" y="46577"/>
                    </a:lnTo>
                    <a:lnTo>
                      <a:pt x="124397" y="68771"/>
                    </a:lnTo>
                    <a:close/>
                    <a:moveTo>
                      <a:pt x="390144" y="0"/>
                    </a:moveTo>
                    <a:lnTo>
                      <a:pt x="390144" y="22193"/>
                    </a:lnTo>
                    <a:lnTo>
                      <a:pt x="456629" y="22193"/>
                    </a:lnTo>
                    <a:lnTo>
                      <a:pt x="456629" y="0"/>
                    </a:lnTo>
                    <a:lnTo>
                      <a:pt x="390144" y="0"/>
                    </a:lnTo>
                    <a:close/>
                    <a:moveTo>
                      <a:pt x="403289" y="162020"/>
                    </a:moveTo>
                    <a:lnTo>
                      <a:pt x="456629" y="162020"/>
                    </a:lnTo>
                    <a:lnTo>
                      <a:pt x="456629" y="139827"/>
                    </a:lnTo>
                    <a:lnTo>
                      <a:pt x="403289" y="139827"/>
                    </a:lnTo>
                    <a:lnTo>
                      <a:pt x="403289" y="162020"/>
                    </a:lnTo>
                    <a:close/>
                    <a:moveTo>
                      <a:pt x="153734" y="208597"/>
                    </a:moveTo>
                    <a:lnTo>
                      <a:pt x="284893" y="208597"/>
                    </a:lnTo>
                    <a:lnTo>
                      <a:pt x="284893" y="186404"/>
                    </a:lnTo>
                    <a:lnTo>
                      <a:pt x="153734" y="186404"/>
                    </a:lnTo>
                    <a:lnTo>
                      <a:pt x="153734" y="208597"/>
                    </a:lnTo>
                    <a:close/>
                    <a:moveTo>
                      <a:pt x="300704" y="208597"/>
                    </a:moveTo>
                    <a:lnTo>
                      <a:pt x="400622" y="208597"/>
                    </a:lnTo>
                    <a:lnTo>
                      <a:pt x="400622" y="186404"/>
                    </a:lnTo>
                    <a:lnTo>
                      <a:pt x="300704" y="186404"/>
                    </a:lnTo>
                    <a:lnTo>
                      <a:pt x="300704" y="208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6"/>
              <p:cNvSpPr/>
              <p:nvPr/>
            </p:nvSpPr>
            <p:spPr>
              <a:xfrm>
                <a:off x="972883" y="4426553"/>
                <a:ext cx="452246" cy="230219"/>
              </a:xfrm>
              <a:custGeom>
                <a:avLst/>
                <a:gdLst/>
                <a:ahLst/>
                <a:cxnLst/>
                <a:rect l="l" t="t" r="r" b="b"/>
                <a:pathLst>
                  <a:path w="452246" h="230219" extrusionOk="0">
                    <a:moveTo>
                      <a:pt x="0" y="0"/>
                    </a:moveTo>
                    <a:lnTo>
                      <a:pt x="452247" y="0"/>
                    </a:lnTo>
                    <a:lnTo>
                      <a:pt x="452247" y="230219"/>
                    </a:lnTo>
                    <a:lnTo>
                      <a:pt x="0" y="230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3" name="Google Shape;853;p26"/>
          <p:cNvGrpSpPr/>
          <p:nvPr/>
        </p:nvGrpSpPr>
        <p:grpSpPr>
          <a:xfrm>
            <a:off x="5165167" y="2950875"/>
            <a:ext cx="645598" cy="1166771"/>
            <a:chOff x="5165167" y="2950875"/>
            <a:chExt cx="645598" cy="1166771"/>
          </a:xfrm>
        </p:grpSpPr>
        <p:grpSp>
          <p:nvGrpSpPr>
            <p:cNvPr id="854" name="Google Shape;854;p26"/>
            <p:cNvGrpSpPr/>
            <p:nvPr/>
          </p:nvGrpSpPr>
          <p:grpSpPr>
            <a:xfrm>
              <a:off x="5165167" y="2950875"/>
              <a:ext cx="645598" cy="1166771"/>
              <a:chOff x="1024660" y="3708890"/>
              <a:chExt cx="489423" cy="884520"/>
            </a:xfrm>
          </p:grpSpPr>
          <p:grpSp>
            <p:nvGrpSpPr>
              <p:cNvPr id="855" name="Google Shape;855;p26"/>
              <p:cNvGrpSpPr/>
              <p:nvPr/>
            </p:nvGrpSpPr>
            <p:grpSpPr>
              <a:xfrm>
                <a:off x="1024660" y="3708890"/>
                <a:ext cx="489423" cy="884520"/>
                <a:chOff x="2124551" y="4954047"/>
                <a:chExt cx="587120" cy="1061085"/>
              </a:xfrm>
            </p:grpSpPr>
            <p:sp>
              <p:nvSpPr>
                <p:cNvPr id="856" name="Google Shape;856;p26"/>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6"/>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8" name="Google Shape;858;p26"/>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9" name="Google Shape;859;p26"/>
              <p:cNvGrpSpPr/>
              <p:nvPr/>
            </p:nvGrpSpPr>
            <p:grpSpPr>
              <a:xfrm>
                <a:off x="1108189" y="4182116"/>
                <a:ext cx="322524" cy="131011"/>
                <a:chOff x="2224754" y="5521737"/>
                <a:chExt cx="386905" cy="157163"/>
              </a:xfrm>
            </p:grpSpPr>
            <p:grpSp>
              <p:nvGrpSpPr>
                <p:cNvPr id="860" name="Google Shape;860;p26"/>
                <p:cNvGrpSpPr/>
                <p:nvPr/>
              </p:nvGrpSpPr>
              <p:grpSpPr>
                <a:xfrm>
                  <a:off x="2224754" y="5521737"/>
                  <a:ext cx="386905" cy="157163"/>
                  <a:chOff x="2224754" y="5521737"/>
                  <a:chExt cx="386905" cy="157163"/>
                </a:xfrm>
              </p:grpSpPr>
              <p:grpSp>
                <p:nvGrpSpPr>
                  <p:cNvPr id="861" name="Google Shape;861;p26"/>
                  <p:cNvGrpSpPr/>
                  <p:nvPr/>
                </p:nvGrpSpPr>
                <p:grpSpPr>
                  <a:xfrm>
                    <a:off x="2224754" y="5521737"/>
                    <a:ext cx="386905" cy="65532"/>
                    <a:chOff x="2224754" y="5521737"/>
                    <a:chExt cx="386905" cy="65532"/>
                  </a:xfrm>
                </p:grpSpPr>
                <p:sp>
                  <p:nvSpPr>
                    <p:cNvPr id="862" name="Google Shape;862;p26"/>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6"/>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4" name="Google Shape;864;p26"/>
                  <p:cNvGrpSpPr/>
                  <p:nvPr/>
                </p:nvGrpSpPr>
                <p:grpSpPr>
                  <a:xfrm>
                    <a:off x="2224754" y="5613368"/>
                    <a:ext cx="386905" cy="65532"/>
                    <a:chOff x="2224754" y="5613368"/>
                    <a:chExt cx="386905" cy="65532"/>
                  </a:xfrm>
                </p:grpSpPr>
                <p:sp>
                  <p:nvSpPr>
                    <p:cNvPr id="865" name="Google Shape;865;p26"/>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6"/>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7" name="Google Shape;867;p26"/>
                <p:cNvGrpSpPr/>
                <p:nvPr/>
              </p:nvGrpSpPr>
              <p:grpSpPr>
                <a:xfrm>
                  <a:off x="2336863" y="5554217"/>
                  <a:ext cx="177355" cy="15050"/>
                  <a:chOff x="2336863" y="5554217"/>
                  <a:chExt cx="177355" cy="15050"/>
                </a:xfrm>
              </p:grpSpPr>
              <p:sp>
                <p:nvSpPr>
                  <p:cNvPr id="868" name="Google Shape;868;p26"/>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6"/>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6"/>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6"/>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6"/>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3" name="Google Shape;873;p26"/>
                <p:cNvGrpSpPr/>
                <p:nvPr/>
              </p:nvGrpSpPr>
              <p:grpSpPr>
                <a:xfrm>
                  <a:off x="2336863" y="5641848"/>
                  <a:ext cx="177355" cy="15049"/>
                  <a:chOff x="2336863" y="5641848"/>
                  <a:chExt cx="177355" cy="15049"/>
                </a:xfrm>
              </p:grpSpPr>
              <p:sp>
                <p:nvSpPr>
                  <p:cNvPr id="874" name="Google Shape;874;p26"/>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6"/>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6"/>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6"/>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6"/>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79" name="Google Shape;879;p26"/>
              <p:cNvGrpSpPr/>
              <p:nvPr/>
            </p:nvGrpSpPr>
            <p:grpSpPr>
              <a:xfrm>
                <a:off x="1161625" y="3903897"/>
                <a:ext cx="215413" cy="215333"/>
                <a:chOff x="2288857" y="5187981"/>
                <a:chExt cx="258413" cy="258317"/>
              </a:xfrm>
            </p:grpSpPr>
            <p:sp>
              <p:nvSpPr>
                <p:cNvPr id="880" name="Google Shape;880;p26"/>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6"/>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82" name="Google Shape;882;p26"/>
            <p:cNvSpPr/>
            <p:nvPr/>
          </p:nvSpPr>
          <p:spPr>
            <a:xfrm>
              <a:off x="5401558" y="4012919"/>
              <a:ext cx="172878" cy="28080"/>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704;p26">
            <a:extLst>
              <a:ext uri="{FF2B5EF4-FFF2-40B4-BE49-F238E27FC236}">
                <a16:creationId xmlns:a16="http://schemas.microsoft.com/office/drawing/2014/main" id="{1FD467C3-1B4A-E164-9922-4051138C430D}"/>
              </a:ext>
            </a:extLst>
          </p:cNvPr>
          <p:cNvSpPr txBox="1">
            <a:spLocks/>
          </p:cNvSpPr>
          <p:nvPr/>
        </p:nvSpPr>
        <p:spPr>
          <a:xfrm>
            <a:off x="-8318" y="4247133"/>
            <a:ext cx="5003527" cy="1261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6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9pPr>
          </a:lstStyle>
          <a:p>
            <a:pPr marL="1810512" marR="1399032" indent="-566928" algn="ctr" rtl="0" eaLnBrk="1" latinLnBrk="0" hangingPunct="1">
              <a:lnSpc>
                <a:spcPts val="2460"/>
              </a:lnSpc>
              <a:spcBef>
                <a:spcPts val="330"/>
              </a:spcBef>
              <a:spcAft>
                <a:spcPts val="0"/>
              </a:spcAft>
            </a:pPr>
            <a:r>
              <a:rPr lang="en-IN" sz="1800" kern="1200" spc="-5" dirty="0">
                <a:solidFill>
                  <a:srgbClr val="000000"/>
                </a:solidFill>
                <a:effectLst/>
                <a:latin typeface="Times New Roman" panose="02020603050405020304" pitchFamily="18" charset="0"/>
                <a:ea typeface="+mn-ea"/>
                <a:cs typeface="Times New Roman" panose="02020603050405020304" pitchFamily="18" charset="0"/>
              </a:rPr>
              <a:t>Under</a:t>
            </a:r>
            <a:r>
              <a:rPr lang="en-IN" sz="1800" kern="1200" spc="-35" dirty="0">
                <a:solidFill>
                  <a:srgbClr val="000000"/>
                </a:solidFill>
                <a:effectLst/>
                <a:latin typeface="Times New Roman" panose="02020603050405020304" pitchFamily="18" charset="0"/>
                <a:ea typeface="+mn-ea"/>
                <a:cs typeface="Times New Roman" panose="02020603050405020304" pitchFamily="18" charset="0"/>
              </a:rPr>
              <a:t> </a:t>
            </a:r>
            <a:r>
              <a:rPr lang="en-IN" sz="1800" kern="1200" spc="-5" dirty="0">
                <a:solidFill>
                  <a:srgbClr val="000000"/>
                </a:solidFill>
                <a:effectLst/>
                <a:latin typeface="Times New Roman" panose="02020603050405020304" pitchFamily="18" charset="0"/>
                <a:ea typeface="+mn-ea"/>
                <a:cs typeface="Times New Roman" panose="02020603050405020304" pitchFamily="18" charset="0"/>
              </a:rPr>
              <a:t>the</a:t>
            </a:r>
            <a:r>
              <a:rPr lang="en-IN" sz="1800" kern="1200" spc="-30" dirty="0">
                <a:solidFill>
                  <a:srgbClr val="000000"/>
                </a:solidFill>
                <a:effectLst/>
                <a:latin typeface="Times New Roman" panose="02020603050405020304" pitchFamily="18" charset="0"/>
                <a:ea typeface="+mn-ea"/>
                <a:cs typeface="Times New Roman" panose="02020603050405020304" pitchFamily="18" charset="0"/>
              </a:rPr>
              <a:t> </a:t>
            </a:r>
            <a:r>
              <a:rPr lang="en-IN" sz="1800" kern="1200" spc="-5" dirty="0">
                <a:solidFill>
                  <a:srgbClr val="000000"/>
                </a:solidFill>
                <a:effectLst/>
                <a:latin typeface="Times New Roman" panose="02020603050405020304" pitchFamily="18" charset="0"/>
                <a:ea typeface="+mn-ea"/>
                <a:cs typeface="Times New Roman" panose="02020603050405020304" pitchFamily="18" charset="0"/>
              </a:rPr>
              <a:t>Guidance</a:t>
            </a:r>
            <a:r>
              <a:rPr lang="en-IN" sz="1800" kern="1200" spc="-35" dirty="0">
                <a:solidFill>
                  <a:srgbClr val="000000"/>
                </a:solidFill>
                <a:effectLst/>
                <a:latin typeface="Times New Roman" panose="02020603050405020304" pitchFamily="18" charset="0"/>
                <a:ea typeface="+mn-ea"/>
                <a:cs typeface="Times New Roman" panose="02020603050405020304" pitchFamily="18" charset="0"/>
              </a:rPr>
              <a:t> </a:t>
            </a:r>
            <a:r>
              <a:rPr lang="en-IN" sz="1800" kern="1200" dirty="0">
                <a:solidFill>
                  <a:srgbClr val="000000"/>
                </a:solidFill>
                <a:effectLst/>
                <a:latin typeface="Times New Roman" panose="02020603050405020304" pitchFamily="18" charset="0"/>
                <a:ea typeface="+mn-ea"/>
                <a:cs typeface="Times New Roman" panose="02020603050405020304" pitchFamily="18" charset="0"/>
              </a:rPr>
              <a:t>of </a:t>
            </a:r>
            <a:r>
              <a:rPr lang="en-IN" sz="1800" kern="1200" spc="-535" dirty="0">
                <a:solidFill>
                  <a:srgbClr val="000000"/>
                </a:solidFill>
                <a:effectLst/>
                <a:latin typeface="Times New Roman" panose="02020603050405020304" pitchFamily="18" charset="0"/>
                <a:ea typeface="+mn-ea"/>
                <a:cs typeface="Times New Roman" panose="02020603050405020304" pitchFamily="18" charset="0"/>
              </a:rPr>
              <a:t> </a:t>
            </a:r>
            <a:endParaRPr lang="en-IN" dirty="0">
              <a:effectLst/>
            </a:endParaRPr>
          </a:p>
          <a:p>
            <a:pPr marL="1810512" marR="1399032" indent="-566928" algn="ctr" rtl="0" eaLnBrk="1" latinLnBrk="0" hangingPunct="1">
              <a:lnSpc>
                <a:spcPts val="2460"/>
              </a:lnSpc>
              <a:spcBef>
                <a:spcPts val="330"/>
              </a:spcBef>
              <a:spcAft>
                <a:spcPts val="0"/>
              </a:spcAft>
            </a:pPr>
            <a:r>
              <a:rPr lang="en-US" sz="1800" kern="1200" spc="-5" dirty="0">
                <a:solidFill>
                  <a:srgbClr val="000000"/>
                </a:solidFill>
                <a:effectLst/>
                <a:latin typeface="Times New Roman" panose="02020603050405020304" pitchFamily="18" charset="0"/>
                <a:ea typeface="+mn-ea"/>
                <a:cs typeface="Times New Roman" panose="02020603050405020304" pitchFamily="18" charset="0"/>
              </a:rPr>
              <a:t>Dr. Nilima Zade</a:t>
            </a:r>
            <a:endParaRPr lang="en-IN" dirty="0">
              <a:effectLst/>
            </a:endParaRPr>
          </a:p>
        </p:txBody>
      </p:sp>
      <p:pic>
        <p:nvPicPr>
          <p:cNvPr id="3" name="object 5">
            <a:extLst>
              <a:ext uri="{FF2B5EF4-FFF2-40B4-BE49-F238E27FC236}">
                <a16:creationId xmlns:a16="http://schemas.microsoft.com/office/drawing/2014/main" id="{27EC4EA4-9173-C514-1409-13CC8DAA0265}"/>
              </a:ext>
            </a:extLst>
          </p:cNvPr>
          <p:cNvPicPr/>
          <p:nvPr/>
        </p:nvPicPr>
        <p:blipFill>
          <a:blip r:embed="rId3" cstate="print"/>
          <a:stretch>
            <a:fillRect/>
          </a:stretch>
        </p:blipFill>
        <p:spPr>
          <a:xfrm>
            <a:off x="7765315" y="6781"/>
            <a:ext cx="1434040" cy="1187465"/>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Selection</a:t>
            </a:r>
          </a:p>
        </p:txBody>
      </p:sp>
      <p:graphicFrame>
        <p:nvGraphicFramePr>
          <p:cNvPr id="3" name="Table 2">
            <a:extLst>
              <a:ext uri="{FF2B5EF4-FFF2-40B4-BE49-F238E27FC236}">
                <a16:creationId xmlns:a16="http://schemas.microsoft.com/office/drawing/2014/main" id="{3013E473-2923-BB8C-5C76-D1FC663E69C4}"/>
              </a:ext>
            </a:extLst>
          </p:cNvPr>
          <p:cNvGraphicFramePr>
            <a:graphicFrameLocks noGrp="1"/>
          </p:cNvGraphicFramePr>
          <p:nvPr>
            <p:extLst>
              <p:ext uri="{D42A27DB-BD31-4B8C-83A1-F6EECF244321}">
                <p14:modId xmlns:p14="http://schemas.microsoft.com/office/powerpoint/2010/main" val="1341614911"/>
              </p:ext>
            </p:extLst>
          </p:nvPr>
        </p:nvGraphicFramePr>
        <p:xfrm>
          <a:off x="720000" y="1153651"/>
          <a:ext cx="4735920" cy="3254121"/>
        </p:xfrm>
        <a:graphic>
          <a:graphicData uri="http://schemas.openxmlformats.org/drawingml/2006/table">
            <a:tbl>
              <a:tblPr/>
              <a:tblGrid>
                <a:gridCol w="666840">
                  <a:extLst>
                    <a:ext uri="{9D8B030D-6E8A-4147-A177-3AD203B41FA5}">
                      <a16:colId xmlns:a16="http://schemas.microsoft.com/office/drawing/2014/main" val="3811637693"/>
                    </a:ext>
                  </a:extLst>
                </a:gridCol>
                <a:gridCol w="4069080">
                  <a:extLst>
                    <a:ext uri="{9D8B030D-6E8A-4147-A177-3AD203B41FA5}">
                      <a16:colId xmlns:a16="http://schemas.microsoft.com/office/drawing/2014/main" val="213406170"/>
                    </a:ext>
                  </a:extLst>
                </a:gridCol>
              </a:tblGrid>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SNO</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19050" cap="flat" cmpd="sng" algn="ctr">
                      <a:solidFill>
                        <a:srgbClr val="FFFFFF"/>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Models</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19050" cap="flat" cmpd="sng" algn="ctr">
                      <a:solidFill>
                        <a:srgbClr val="FFFFFF"/>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989415734"/>
                  </a:ext>
                </a:extLst>
              </a:tr>
              <a:tr h="361569">
                <a:tc>
                  <a:txBody>
                    <a:bodyPr/>
                    <a:lstStyle/>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1</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Linear Regression</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911427964"/>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2</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Polynomial Regression (Degree 1,2,3,4)</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1935685256"/>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3</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Random Forest</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30888361"/>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4</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Gradient Boosting</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1277106197"/>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5</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Support Vector Machine</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1970723552"/>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6</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K-Nearest Neighbours</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73790564"/>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7</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err="1">
                          <a:effectLst/>
                          <a:latin typeface="Cambria" panose="02040503050406030204" pitchFamily="18" charset="0"/>
                          <a:ea typeface="MS Mincho" panose="02020609040205080304" pitchFamily="49" charset="-128"/>
                          <a:cs typeface="Times New Roman" panose="02020603050405020304" pitchFamily="18" charset="0"/>
                        </a:rPr>
                        <a:t>XGBoost</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921790733"/>
                  </a:ext>
                </a:extLst>
              </a:tr>
              <a:tr h="361569">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8</a:t>
                      </a: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tc>
                  <a:txBody>
                    <a:bodyPr/>
                    <a:lstStyle/>
                    <a:p>
                      <a:pPr lvl="0" algn="just">
                        <a:lnSpc>
                          <a:spcPct val="150000"/>
                        </a:lnSpc>
                      </a:pPr>
                      <a:r>
                        <a:rPr lang="en-IN" sz="1600" dirty="0">
                          <a:effectLst/>
                          <a:latin typeface="Cambria" panose="02040503050406030204" pitchFamily="18" charset="0"/>
                          <a:ea typeface="MS Mincho" panose="02020609040205080304" pitchFamily="49" charset="-128"/>
                          <a:cs typeface="Times New Roman" panose="02020603050405020304" pitchFamily="18" charset="0"/>
                        </a:rPr>
                        <a:t>Neural Networks</a:t>
                      </a:r>
                    </a:p>
                  </a:txBody>
                  <a:tcPr marT="7620" marB="0" anchor="ctr">
                    <a:lnL w="9525" cap="flat" cmpd="sng" algn="ctr">
                      <a:solidFill>
                        <a:srgbClr val="6F7082"/>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531629944"/>
                  </a:ext>
                </a:extLst>
              </a:tr>
            </a:tbl>
          </a:graphicData>
        </a:graphic>
      </p:graphicFrame>
      <p:pic>
        <p:nvPicPr>
          <p:cNvPr id="2" name="Picture 1">
            <a:extLst>
              <a:ext uri="{FF2B5EF4-FFF2-40B4-BE49-F238E27FC236}">
                <a16:creationId xmlns:a16="http://schemas.microsoft.com/office/drawing/2014/main" id="{737CFB84-3FC0-47B9-C150-022F6B22256E}"/>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l="31713"/>
          <a:stretch/>
        </p:blipFill>
        <p:spPr>
          <a:xfrm rot="10800000" flipH="1">
            <a:off x="5657382" y="1483889"/>
            <a:ext cx="3291624" cy="25936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076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graphicFrame>
        <p:nvGraphicFramePr>
          <p:cNvPr id="8" name="Google Shape;888;p27">
            <a:extLst>
              <a:ext uri="{FF2B5EF4-FFF2-40B4-BE49-F238E27FC236}">
                <a16:creationId xmlns:a16="http://schemas.microsoft.com/office/drawing/2014/main" id="{6277903C-A29B-95C5-4859-53536B84EACC}"/>
              </a:ext>
            </a:extLst>
          </p:cNvPr>
          <p:cNvGraphicFramePr/>
          <p:nvPr>
            <p:extLst>
              <p:ext uri="{D42A27DB-BD31-4B8C-83A1-F6EECF244321}">
                <p14:modId xmlns:p14="http://schemas.microsoft.com/office/powerpoint/2010/main" val="3164174135"/>
              </p:ext>
            </p:extLst>
          </p:nvPr>
        </p:nvGraphicFramePr>
        <p:xfrm>
          <a:off x="720000" y="1306412"/>
          <a:ext cx="7704000" cy="3234433"/>
        </p:xfrm>
        <a:graphic>
          <a:graphicData uri="http://schemas.openxmlformats.org/drawingml/2006/table">
            <a:tbl>
              <a:tblPr>
                <a:noFill/>
                <a:tableStyleId>{8C0342B8-682B-454D-A6FA-575D47FF5EA3}</a:tableStyleId>
              </a:tblPr>
              <a:tblGrid>
                <a:gridCol w="692111">
                  <a:extLst>
                    <a:ext uri="{9D8B030D-6E8A-4147-A177-3AD203B41FA5}">
                      <a16:colId xmlns:a16="http://schemas.microsoft.com/office/drawing/2014/main" val="2383134869"/>
                    </a:ext>
                  </a:extLst>
                </a:gridCol>
                <a:gridCol w="1132969">
                  <a:extLst>
                    <a:ext uri="{9D8B030D-6E8A-4147-A177-3AD203B41FA5}">
                      <a16:colId xmlns:a16="http://schemas.microsoft.com/office/drawing/2014/main" val="20000"/>
                    </a:ext>
                  </a:extLst>
                </a:gridCol>
                <a:gridCol w="5878920">
                  <a:extLst>
                    <a:ext uri="{9D8B030D-6E8A-4147-A177-3AD203B41FA5}">
                      <a16:colId xmlns:a16="http://schemas.microsoft.com/office/drawing/2014/main" val="20001"/>
                    </a:ext>
                  </a:extLst>
                </a:gridCol>
              </a:tblGrid>
              <a:tr h="50907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600" b="1" dirty="0">
                          <a:latin typeface="Times New Roman" panose="02020603050405020304" pitchFamily="18" charset="0"/>
                          <a:cs typeface="Times New Roman" panose="02020603050405020304" pitchFamily="18" charset="0"/>
                        </a:rPr>
                        <a:t>1</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600" dirty="0"/>
                        <a:t>Hardware</a:t>
                      </a: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1600"/>
                        </a:spcAft>
                        <a:buClr>
                          <a:srgbClr val="000000"/>
                        </a:buClr>
                        <a:buSzTx/>
                        <a:buFont typeface="Arial"/>
                        <a:buNone/>
                        <a:tabLst/>
                        <a:defRPr/>
                      </a:pPr>
                      <a:r>
                        <a:rPr lang="en" sz="1600" dirty="0"/>
                        <a:t>Processor: Intel i7, 4.6 GHz</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0"/>
                  </a:ext>
                </a:extLst>
              </a:tr>
              <a:tr h="50907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endParaRPr lang="en" sz="1600" b="1" dirty="0">
                        <a:latin typeface="Times New Roman" panose="02020603050405020304" pitchFamily="18" charset="0"/>
                        <a:cs typeface="Times New Roman" panose="02020603050405020304" pitchFamily="18" charset="0"/>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endParaRPr lang="en" sz="1600" dirty="0"/>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IN" sz="1600" dirty="0">
                          <a:solidFill>
                            <a:schemeClr val="dk1"/>
                          </a:solidFill>
                          <a:latin typeface="+mj-lt"/>
                          <a:ea typeface="Lato"/>
                          <a:cs typeface="Lato"/>
                          <a:sym typeface="Lato"/>
                        </a:rPr>
                        <a:t>Storage: 1 TB SSD</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3783001613"/>
                  </a:ext>
                </a:extLst>
              </a:tr>
              <a:tr h="50907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endParaRPr lang="en" sz="1600" b="1" dirty="0">
                        <a:latin typeface="Times New Roman" panose="02020603050405020304" pitchFamily="18" charset="0"/>
                        <a:cs typeface="Times New Roman" panose="02020603050405020304" pitchFamily="18" charset="0"/>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endParaRPr lang="en" sz="1600" dirty="0"/>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IN" sz="1600" dirty="0">
                          <a:solidFill>
                            <a:schemeClr val="dk1"/>
                          </a:solidFill>
                          <a:latin typeface="+mj-lt"/>
                          <a:ea typeface="Lato"/>
                          <a:cs typeface="Lato"/>
                          <a:sym typeface="Lato"/>
                        </a:rPr>
                        <a:t>Ram: 32 GB</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997891059"/>
                  </a:ext>
                </a:extLst>
              </a:tr>
              <a:tr h="510447">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US" sz="1600" b="1" dirty="0">
                          <a:latin typeface="Times New Roman" panose="02020603050405020304" pitchFamily="18" charset="0"/>
                          <a:cs typeface="Times New Roman" panose="02020603050405020304" pitchFamily="18" charset="0"/>
                        </a:rPr>
                        <a:t>2</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 sz="1600" dirty="0"/>
                        <a:t>Software</a:t>
                      </a:r>
                      <a:endParaRPr lang="en-US" sz="16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1600"/>
                        </a:spcAft>
                        <a:buClr>
                          <a:srgbClr val="000000"/>
                        </a:buClr>
                        <a:buSzTx/>
                        <a:buFont typeface="Arial"/>
                        <a:buNone/>
                        <a:tabLst/>
                        <a:defRPr/>
                      </a:pPr>
                      <a:r>
                        <a:rPr lang="en-IN" sz="1600" b="0" i="0" u="none" strike="noStrike" cap="none" dirty="0">
                          <a:solidFill>
                            <a:schemeClr val="dk1"/>
                          </a:solidFill>
                          <a:latin typeface="Arial"/>
                          <a:ea typeface="Lato"/>
                          <a:cs typeface="Lato"/>
                          <a:sym typeface="Lato"/>
                        </a:rPr>
                        <a:t>Python</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1"/>
                  </a:ext>
                </a:extLst>
              </a:tr>
              <a:tr h="510447">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endParaRPr lang="en-US" sz="1600" b="1" dirty="0">
                        <a:latin typeface="Times New Roman" panose="02020603050405020304" pitchFamily="18" charset="0"/>
                        <a:cs typeface="Times New Roman" panose="02020603050405020304" pitchFamily="18" charset="0"/>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endParaRPr lang="en-US" sz="16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150000"/>
                        </a:lnSpc>
                        <a:spcBef>
                          <a:spcPts val="0"/>
                        </a:spcBef>
                        <a:spcAft>
                          <a:spcPts val="1600"/>
                        </a:spcAft>
                        <a:buClr>
                          <a:srgbClr val="000000"/>
                        </a:buClr>
                        <a:buSzTx/>
                        <a:buFont typeface="Arial"/>
                        <a:buNone/>
                        <a:tabLst/>
                        <a:defRPr/>
                      </a:pPr>
                      <a:r>
                        <a:rPr lang="en-IN" sz="1600" b="0" i="0" u="none" strike="noStrike" cap="none" dirty="0">
                          <a:solidFill>
                            <a:schemeClr val="dk1"/>
                          </a:solidFill>
                          <a:latin typeface="Arial"/>
                          <a:ea typeface="Lato"/>
                          <a:cs typeface="Lato"/>
                          <a:sym typeface="Lato"/>
                        </a:rPr>
                        <a:t>Python Libraries: OS, Math, </a:t>
                      </a:r>
                      <a:r>
                        <a:rPr lang="en-IN" sz="1600" b="0" i="0" u="none" strike="noStrike" cap="none" dirty="0" err="1">
                          <a:solidFill>
                            <a:schemeClr val="dk1"/>
                          </a:solidFill>
                          <a:latin typeface="Arial"/>
                          <a:ea typeface="Lato"/>
                          <a:cs typeface="Lato"/>
                          <a:sym typeface="Lato"/>
                        </a:rPr>
                        <a:t>Numpy</a:t>
                      </a:r>
                      <a:r>
                        <a:rPr lang="en-IN" sz="1600" b="0" i="0" u="none" strike="noStrike" cap="none" dirty="0">
                          <a:solidFill>
                            <a:schemeClr val="dk1"/>
                          </a:solidFill>
                          <a:latin typeface="Arial"/>
                          <a:ea typeface="Lato"/>
                          <a:cs typeface="Lato"/>
                          <a:sym typeface="Lato"/>
                        </a:rPr>
                        <a:t>, Pandas, Matplotlib, </a:t>
                      </a:r>
                      <a:r>
                        <a:rPr lang="en-IN" sz="1600" b="0" i="0" u="none" strike="noStrike" cap="none" dirty="0" err="1">
                          <a:solidFill>
                            <a:schemeClr val="dk1"/>
                          </a:solidFill>
                          <a:latin typeface="Arial"/>
                          <a:ea typeface="Lato"/>
                          <a:cs typeface="Lato"/>
                          <a:sym typeface="Lato"/>
                        </a:rPr>
                        <a:t>Rasterio</a:t>
                      </a:r>
                      <a:r>
                        <a:rPr lang="en-IN" sz="1600" b="0" i="0" u="none" strike="noStrike" cap="none" dirty="0">
                          <a:solidFill>
                            <a:schemeClr val="dk1"/>
                          </a:solidFill>
                          <a:latin typeface="Arial"/>
                          <a:ea typeface="Lato"/>
                          <a:cs typeface="Lato"/>
                          <a:sym typeface="Lato"/>
                        </a:rPr>
                        <a:t>, </a:t>
                      </a:r>
                      <a:r>
                        <a:rPr lang="en-IN" sz="1600" b="0" i="0" u="none" strike="noStrike" cap="none" dirty="0" err="1">
                          <a:solidFill>
                            <a:schemeClr val="dk1"/>
                          </a:solidFill>
                          <a:latin typeface="Arial"/>
                          <a:ea typeface="Lato"/>
                          <a:cs typeface="Lato"/>
                          <a:sym typeface="Lato"/>
                        </a:rPr>
                        <a:t>Scipy</a:t>
                      </a:r>
                      <a:r>
                        <a:rPr lang="en-IN" sz="1600" b="0" i="0" u="none" strike="noStrike" cap="none" dirty="0">
                          <a:solidFill>
                            <a:schemeClr val="dk1"/>
                          </a:solidFill>
                          <a:latin typeface="Arial"/>
                          <a:ea typeface="Lato"/>
                          <a:cs typeface="Lato"/>
                          <a:sym typeface="Lato"/>
                        </a:rPr>
                        <a:t>, </a:t>
                      </a:r>
                      <a:r>
                        <a:rPr lang="en-IN" sz="1600" b="0" i="0" u="none" strike="noStrike" cap="none" dirty="0" err="1">
                          <a:solidFill>
                            <a:schemeClr val="dk1"/>
                          </a:solidFill>
                          <a:latin typeface="Arial"/>
                          <a:ea typeface="Lato"/>
                          <a:cs typeface="Lato"/>
                          <a:sym typeface="Lato"/>
                        </a:rPr>
                        <a:t>Sklearn</a:t>
                      </a:r>
                      <a:r>
                        <a:rPr lang="en-IN" sz="1600" b="0" i="0" u="none" strike="noStrike" cap="none" dirty="0">
                          <a:solidFill>
                            <a:schemeClr val="dk1"/>
                          </a:solidFill>
                          <a:latin typeface="Arial"/>
                          <a:ea typeface="Lato"/>
                          <a:cs typeface="Lato"/>
                          <a:sym typeface="Lato"/>
                        </a:rPr>
                        <a:t>, </a:t>
                      </a:r>
                      <a:r>
                        <a:rPr lang="en-IN" sz="1600" b="0" i="0" u="none" strike="noStrike" cap="none" dirty="0" err="1">
                          <a:solidFill>
                            <a:schemeClr val="dk1"/>
                          </a:solidFill>
                          <a:latin typeface="Arial"/>
                          <a:ea typeface="Lato"/>
                          <a:cs typeface="Lato"/>
                          <a:sym typeface="Lato"/>
                        </a:rPr>
                        <a:t>XGBoost</a:t>
                      </a:r>
                      <a:r>
                        <a:rPr lang="en-IN" sz="1600" b="0" i="0" u="none" strike="noStrike" cap="none" dirty="0">
                          <a:solidFill>
                            <a:schemeClr val="dk1"/>
                          </a:solidFill>
                          <a:latin typeface="Arial"/>
                          <a:ea typeface="Lato"/>
                          <a:cs typeface="Lato"/>
                          <a:sym typeface="Lato"/>
                        </a:rPr>
                        <a:t>, </a:t>
                      </a:r>
                      <a:r>
                        <a:rPr lang="en-IN" sz="1600" b="0" i="0" u="none" strike="noStrike" cap="none" dirty="0" err="1">
                          <a:solidFill>
                            <a:schemeClr val="dk1"/>
                          </a:solidFill>
                          <a:latin typeface="Arial"/>
                          <a:ea typeface="Lato"/>
                          <a:cs typeface="Lato"/>
                          <a:sym typeface="Lato"/>
                        </a:rPr>
                        <a:t>Tensorflow</a:t>
                      </a:r>
                      <a:endParaRPr lang="en-IN" sz="1600" b="0" i="0" u="none" strike="noStrike" cap="none" dirty="0">
                        <a:solidFill>
                          <a:schemeClr val="dk1"/>
                        </a:solidFill>
                        <a:latin typeface="Arial"/>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32985754"/>
                  </a:ext>
                </a:extLst>
              </a:tr>
              <a:tr h="510447">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endParaRPr lang="en-US" sz="1600" b="1" dirty="0">
                        <a:latin typeface="Times New Roman" panose="02020603050405020304" pitchFamily="18" charset="0"/>
                        <a:cs typeface="Times New Roman" panose="02020603050405020304" pitchFamily="18" charset="0"/>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endParaRPr lang="en-US" sz="16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1600"/>
                        </a:spcAft>
                        <a:buClr>
                          <a:srgbClr val="000000"/>
                        </a:buClr>
                        <a:buSzTx/>
                        <a:buFont typeface="Arial"/>
                        <a:buNone/>
                        <a:tabLst/>
                        <a:defRPr/>
                      </a:pPr>
                      <a:r>
                        <a:rPr lang="en-IN" sz="1600" b="0" i="0" u="none" strike="noStrike" cap="none" dirty="0">
                          <a:solidFill>
                            <a:schemeClr val="dk1"/>
                          </a:solidFill>
                          <a:latin typeface="Arial"/>
                          <a:ea typeface="Lato"/>
                          <a:cs typeface="Lato"/>
                          <a:sym typeface="Lato"/>
                        </a:rPr>
                        <a:t>HTML, CSS, JS</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2846408900"/>
                  </a:ext>
                </a:extLst>
              </a:tr>
            </a:tbl>
          </a:graphicData>
        </a:graphic>
      </p:graphicFrame>
    </p:spTree>
    <p:extLst>
      <p:ext uri="{BB962C8B-B14F-4D97-AF65-F5344CB8AC3E}">
        <p14:creationId xmlns:p14="http://schemas.microsoft.com/office/powerpoint/2010/main" val="247905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a:t>
            </a:r>
          </a:p>
        </p:txBody>
      </p:sp>
      <p:sp>
        <p:nvSpPr>
          <p:cNvPr id="1088" name="Google Shape;1088;p33"/>
          <p:cNvSpPr txBox="1">
            <a:spLocks noGrp="1"/>
          </p:cNvSpPr>
          <p:nvPr>
            <p:ph type="subTitle" idx="1"/>
          </p:nvPr>
        </p:nvSpPr>
        <p:spPr>
          <a:xfrm>
            <a:off x="309294" y="1017725"/>
            <a:ext cx="8764964" cy="3817401"/>
          </a:xfrm>
          <a:prstGeom prst="rect">
            <a:avLst/>
          </a:prstGeom>
        </p:spPr>
        <p:txBody>
          <a:bodyPr spcFirstLastPara="1" wrap="square" lIns="91425" tIns="91425" rIns="91425" bIns="91425" anchor="t" anchorCtr="0">
            <a:noAutofit/>
          </a:bodyPr>
          <a:lstStyle/>
          <a:p>
            <a:pPr lvl="0" algn="just">
              <a:lnSpc>
                <a:spcPct val="150000"/>
              </a:lnSpc>
            </a:pPr>
            <a:r>
              <a:rPr lang="en-US" sz="1600" dirty="0">
                <a:latin typeface="Cambria" panose="02040503050406030204" pitchFamily="18" charset="0"/>
                <a:ea typeface="MS Mincho" panose="02020609040205080304" pitchFamily="49" charset="-128"/>
                <a:cs typeface="Times New Roman" panose="02020603050405020304" pitchFamily="18" charset="0"/>
              </a:rPr>
              <a:t>	</a:t>
            </a:r>
            <a:r>
              <a:rPr lang="en-US" sz="1400" b="1" dirty="0">
                <a:latin typeface="Cambria" panose="02040503050406030204" pitchFamily="18" charset="0"/>
                <a:ea typeface="MS Mincho" panose="02020609040205080304" pitchFamily="49" charset="-128"/>
                <a:cs typeface="Times New Roman" panose="02020603050405020304" pitchFamily="18" charset="0"/>
              </a:rPr>
              <a:t>Step 1: Data Extraction</a:t>
            </a:r>
          </a:p>
          <a:p>
            <a:pPr lvl="0" algn="just">
              <a:lnSpc>
                <a:spcPct val="150000"/>
              </a:lnSpc>
            </a:pPr>
            <a:r>
              <a:rPr lang="en-US" sz="1600" dirty="0">
                <a:latin typeface="Cambria" panose="02040503050406030204" pitchFamily="18" charset="0"/>
                <a:ea typeface="MS Mincho" panose="02020609040205080304" pitchFamily="49" charset="-128"/>
                <a:cs typeface="Times New Roman" panose="02020603050405020304" pitchFamily="18" charset="0"/>
              </a:rPr>
              <a:t>		</a:t>
            </a:r>
            <a:r>
              <a:rPr lang="en-US" b="1" dirty="0">
                <a:latin typeface="Cambria" panose="02040503050406030204" pitchFamily="18" charset="0"/>
                <a:ea typeface="MS Mincho" panose="02020609040205080304" pitchFamily="49" charset="-128"/>
                <a:cs typeface="Times New Roman" panose="02020603050405020304" pitchFamily="18" charset="0"/>
              </a:rPr>
              <a:t>Load Data: </a:t>
            </a:r>
            <a:r>
              <a:rPr lang="en-US" dirty="0">
                <a:latin typeface="Cambria" panose="02040503050406030204" pitchFamily="18" charset="0"/>
                <a:ea typeface="MS Mincho" panose="02020609040205080304" pitchFamily="49" charset="-128"/>
                <a:cs typeface="Times New Roman" panose="02020603050405020304" pitchFamily="18" charset="0"/>
              </a:rPr>
              <a:t>Load metadata files (.MTL) from specified file paths.</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latin typeface="Cambria" panose="02040503050406030204" pitchFamily="18" charset="0"/>
                <a:ea typeface="MS Mincho" panose="02020609040205080304" pitchFamily="49" charset="-128"/>
                <a:cs typeface="Times New Roman" panose="02020603050405020304" pitchFamily="18" charset="0"/>
              </a:rPr>
              <a:t>Parse Metadata: </a:t>
            </a:r>
            <a:r>
              <a:rPr lang="en-US" dirty="0">
                <a:latin typeface="Cambria" panose="02040503050406030204" pitchFamily="18" charset="0"/>
                <a:ea typeface="MS Mincho" panose="02020609040205080304" pitchFamily="49" charset="-128"/>
                <a:cs typeface="Times New Roman" panose="02020603050405020304" pitchFamily="18" charset="0"/>
              </a:rPr>
              <a:t>Parse each metadata file to extract relevant information such as the sun elevation angle.</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latin typeface="Cambria" panose="02040503050406030204" pitchFamily="18" charset="0"/>
                <a:ea typeface="MS Mincho" panose="02020609040205080304" pitchFamily="49" charset="-128"/>
                <a:cs typeface="Times New Roman" panose="02020603050405020304" pitchFamily="18" charset="0"/>
              </a:rPr>
              <a:t>Extract Date: </a:t>
            </a:r>
            <a:r>
              <a:rPr lang="en-US" dirty="0">
                <a:latin typeface="Cambria" panose="02040503050406030204" pitchFamily="18" charset="0"/>
                <a:ea typeface="MS Mincho" panose="02020609040205080304" pitchFamily="49" charset="-128"/>
                <a:cs typeface="Times New Roman" panose="02020603050405020304" pitchFamily="18" charset="0"/>
              </a:rPr>
              <a:t>Extract date information from the folder name in each file path.</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sz="1400" b="1" dirty="0">
                <a:effectLst/>
                <a:latin typeface="Cambria" panose="02040503050406030204" pitchFamily="18" charset="0"/>
                <a:ea typeface="MS Mincho" panose="02020609040205080304" pitchFamily="49" charset="-128"/>
                <a:cs typeface="Times New Roman" panose="02020603050405020304" pitchFamily="18" charset="0"/>
              </a:rPr>
              <a:t>Step 2: Data Processing</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Load Raster Data: </a:t>
            </a:r>
            <a:r>
              <a:rPr lang="en-US" dirty="0">
                <a:effectLst/>
                <a:latin typeface="Cambria" panose="02040503050406030204" pitchFamily="18" charset="0"/>
                <a:ea typeface="MS Mincho" panose="02020609040205080304" pitchFamily="49" charset="-128"/>
                <a:cs typeface="Times New Roman" panose="02020603050405020304" pitchFamily="18" charset="0"/>
              </a:rPr>
              <a:t>Load raster data for bands 3 and 7 from each folder path.</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Sun Correction: </a:t>
            </a:r>
            <a:r>
              <a:rPr lang="en-US" dirty="0">
                <a:effectLst/>
                <a:latin typeface="Cambria" panose="02040503050406030204" pitchFamily="18" charset="0"/>
                <a:ea typeface="MS Mincho" panose="02020609040205080304" pitchFamily="49" charset="-128"/>
                <a:cs typeface="Times New Roman" panose="02020603050405020304" pitchFamily="18" charset="0"/>
              </a:rPr>
              <a:t>Apply sun correction to the raster data based on the sun elevation angle from the metadata.</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Calculate MNDWI: </a:t>
            </a:r>
            <a:r>
              <a:rPr lang="en-US" dirty="0">
                <a:effectLst/>
                <a:latin typeface="Cambria" panose="02040503050406030204" pitchFamily="18" charset="0"/>
                <a:ea typeface="MS Mincho" panose="02020609040205080304" pitchFamily="49" charset="-128"/>
                <a:cs typeface="Times New Roman" panose="02020603050405020304" pitchFamily="18" charset="0"/>
              </a:rPr>
              <a:t>Calculate the Modified Normalized Difference Water Index (MNDWI) using bands 3 and 7.</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Filter MNDWI: </a:t>
            </a:r>
            <a:r>
              <a:rPr lang="en-US" dirty="0">
                <a:effectLst/>
                <a:latin typeface="Cambria" panose="02040503050406030204" pitchFamily="18" charset="0"/>
                <a:ea typeface="MS Mincho" panose="02020609040205080304" pitchFamily="49" charset="-128"/>
                <a:cs typeface="Times New Roman" panose="02020603050405020304" pitchFamily="18" charset="0"/>
              </a:rPr>
              <a:t>Apply a median filter to smooth the MNDWI data.</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Create Binary Image: </a:t>
            </a:r>
            <a:r>
              <a:rPr lang="en-US" dirty="0">
                <a:effectLst/>
                <a:latin typeface="Cambria" panose="02040503050406030204" pitchFamily="18" charset="0"/>
                <a:ea typeface="MS Mincho" panose="02020609040205080304" pitchFamily="49" charset="-128"/>
                <a:cs typeface="Times New Roman" panose="02020603050405020304" pitchFamily="18" charset="0"/>
              </a:rPr>
              <a:t>Convert the filtered MNDWI to a binary image where water is marked as 1 and land as 0.</a:t>
            </a:r>
          </a:p>
          <a:p>
            <a:pPr lvl="1"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Calculate Areas: </a:t>
            </a:r>
            <a:r>
              <a:rPr lang="en-US" dirty="0">
                <a:effectLst/>
                <a:latin typeface="Cambria" panose="02040503050406030204" pitchFamily="18" charset="0"/>
                <a:ea typeface="MS Mincho" panose="02020609040205080304" pitchFamily="49" charset="-128"/>
                <a:cs typeface="Times New Roman" panose="02020603050405020304" pitchFamily="18" charset="0"/>
              </a:rPr>
              <a:t>Calculate the water and land areas based on the binary image and pixel area.</a:t>
            </a:r>
            <a:endParaRPr lang="en-IN"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696129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a:t>
            </a:r>
          </a:p>
        </p:txBody>
      </p:sp>
      <p:sp>
        <p:nvSpPr>
          <p:cNvPr id="1088" name="Google Shape;1088;p33"/>
          <p:cNvSpPr txBox="1">
            <a:spLocks noGrp="1"/>
          </p:cNvSpPr>
          <p:nvPr>
            <p:ph type="subTitle" idx="1"/>
          </p:nvPr>
        </p:nvSpPr>
        <p:spPr>
          <a:xfrm>
            <a:off x="309294" y="1017725"/>
            <a:ext cx="8764964" cy="3817401"/>
          </a:xfrm>
          <a:prstGeom prst="rect">
            <a:avLst/>
          </a:prstGeom>
        </p:spPr>
        <p:txBody>
          <a:bodyPr spcFirstLastPara="1" wrap="square" lIns="91425" tIns="91425" rIns="91425" bIns="91425" anchor="t" anchorCtr="0">
            <a:noAutofit/>
          </a:bodyPr>
          <a:lstStyle/>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3: Display Results</a:t>
            </a:r>
          </a:p>
          <a:p>
            <a:pPr lvl="0" algn="just">
              <a:lnSpc>
                <a:spcPct val="150000"/>
              </a:lnSpc>
            </a:pPr>
            <a:r>
              <a:rPr lang="en-US" sz="1400" b="1"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Display Image: </a:t>
            </a:r>
            <a:r>
              <a:rPr lang="en-US" dirty="0">
                <a:effectLst/>
                <a:latin typeface="Cambria" panose="02040503050406030204" pitchFamily="18" charset="0"/>
                <a:ea typeface="MS Mincho" panose="02020609040205080304" pitchFamily="49" charset="-128"/>
                <a:cs typeface="Times New Roman" panose="02020603050405020304" pitchFamily="18" charset="0"/>
              </a:rPr>
              <a:t>Display the binary image with appropriate titles and </a:t>
            </a:r>
            <a:r>
              <a:rPr lang="en-US" dirty="0" err="1">
                <a:effectLst/>
                <a:latin typeface="Cambria" panose="02040503050406030204" pitchFamily="18" charset="0"/>
                <a:ea typeface="MS Mincho" panose="02020609040205080304" pitchFamily="49" charset="-128"/>
                <a:cs typeface="Times New Roman" panose="02020603050405020304" pitchFamily="18" charset="0"/>
              </a:rPr>
              <a:t>colorbar</a:t>
            </a:r>
            <a:r>
              <a:rPr lang="en-US" dirty="0">
                <a:effectLst/>
                <a:latin typeface="Cambria" panose="02040503050406030204" pitchFamily="18" charset="0"/>
                <a:ea typeface="MS Mincho" panose="02020609040205080304" pitchFamily="49" charset="-128"/>
                <a:cs typeface="Times New Roman" panose="02020603050405020304" pitchFamily="18" charset="0"/>
              </a:rPr>
              <a:t>.</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Print Results: </a:t>
            </a:r>
            <a:r>
              <a:rPr lang="en-US" dirty="0">
                <a:effectLst/>
                <a:latin typeface="Cambria" panose="02040503050406030204" pitchFamily="18" charset="0"/>
                <a:ea typeface="MS Mincho" panose="02020609040205080304" pitchFamily="49" charset="-128"/>
                <a:cs typeface="Times New Roman" panose="02020603050405020304" pitchFamily="18" charset="0"/>
              </a:rPr>
              <a:t>Print the water and land areas in square meters and hectares, along with the percentages.</a:t>
            </a:r>
          </a:p>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4: Record Data</a:t>
            </a:r>
          </a:p>
          <a:p>
            <a:pPr lvl="0" algn="just">
              <a:lnSpc>
                <a:spcPct val="150000"/>
              </a:lnSpc>
            </a:pPr>
            <a:r>
              <a:rPr lang="en-US" b="1" dirty="0">
                <a:effectLst/>
                <a:latin typeface="Cambria" panose="02040503050406030204" pitchFamily="18" charset="0"/>
                <a:ea typeface="MS Mincho" panose="02020609040205080304" pitchFamily="49" charset="-128"/>
                <a:cs typeface="Times New Roman" panose="02020603050405020304" pitchFamily="18" charset="0"/>
              </a:rPr>
              <a:t>		Store Data: </a:t>
            </a:r>
            <a:r>
              <a:rPr lang="en-US" dirty="0">
                <a:effectLst/>
                <a:latin typeface="Cambria" panose="02040503050406030204" pitchFamily="18" charset="0"/>
                <a:ea typeface="MS Mincho" panose="02020609040205080304" pitchFamily="49" charset="-128"/>
                <a:cs typeface="Times New Roman" panose="02020603050405020304" pitchFamily="18" charset="0"/>
              </a:rPr>
              <a:t>Store the date, water area, and land area in a list or dictionary for later use.</a:t>
            </a:r>
          </a:p>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5: Prepare Dataset for Modeling</a:t>
            </a:r>
          </a:p>
          <a:p>
            <a:pPr lvl="0" algn="just">
              <a:lnSpc>
                <a:spcPct val="150000"/>
              </a:lnSpc>
            </a:pPr>
            <a:r>
              <a:rPr lang="en-US" sz="11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100" b="1" dirty="0">
                <a:effectLst/>
                <a:latin typeface="Cambria" panose="02040503050406030204" pitchFamily="18" charset="0"/>
                <a:ea typeface="MS Mincho" panose="02020609040205080304" pitchFamily="49" charset="-128"/>
                <a:cs typeface="Times New Roman" panose="02020603050405020304" pitchFamily="18" charset="0"/>
              </a:rPr>
              <a:t>Create </a:t>
            </a:r>
            <a:r>
              <a:rPr lang="en-US" sz="1100" b="1" dirty="0" err="1">
                <a:effectLst/>
                <a:latin typeface="Cambria" panose="02040503050406030204" pitchFamily="18" charset="0"/>
                <a:ea typeface="MS Mincho" panose="02020609040205080304" pitchFamily="49" charset="-128"/>
                <a:cs typeface="Times New Roman" panose="02020603050405020304" pitchFamily="18" charset="0"/>
              </a:rPr>
              <a:t>DataFrame</a:t>
            </a:r>
            <a:r>
              <a:rPr lang="en-US" sz="11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100" dirty="0">
                <a:effectLst/>
                <a:latin typeface="Cambria" panose="02040503050406030204" pitchFamily="18" charset="0"/>
                <a:ea typeface="MS Mincho" panose="02020609040205080304" pitchFamily="49" charset="-128"/>
                <a:cs typeface="Times New Roman" panose="02020603050405020304" pitchFamily="18" charset="0"/>
              </a:rPr>
              <a:t>Convert the stored data into a pandas </a:t>
            </a:r>
            <a:r>
              <a:rPr lang="en-US" sz="1100" dirty="0" err="1">
                <a:effectLst/>
                <a:latin typeface="Cambria" panose="02040503050406030204" pitchFamily="18" charset="0"/>
                <a:ea typeface="MS Mincho" panose="02020609040205080304" pitchFamily="49" charset="-128"/>
                <a:cs typeface="Times New Roman" panose="02020603050405020304" pitchFamily="18" charset="0"/>
              </a:rPr>
              <a:t>DataFrame</a:t>
            </a:r>
            <a:r>
              <a:rPr lang="en-US" sz="1100" dirty="0">
                <a:effectLst/>
                <a:latin typeface="Cambria" panose="02040503050406030204" pitchFamily="18" charset="0"/>
                <a:ea typeface="MS Mincho" panose="02020609040205080304" pitchFamily="49" charset="-128"/>
                <a:cs typeface="Times New Roman" panose="02020603050405020304" pitchFamily="18" charset="0"/>
              </a:rPr>
              <a:t>.</a:t>
            </a:r>
          </a:p>
          <a:p>
            <a:pPr lvl="0" algn="just">
              <a:lnSpc>
                <a:spcPct val="150000"/>
              </a:lnSpc>
            </a:pPr>
            <a:r>
              <a:rPr lang="en-US" sz="11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100" b="1" dirty="0">
                <a:effectLst/>
                <a:latin typeface="Cambria" panose="02040503050406030204" pitchFamily="18" charset="0"/>
                <a:ea typeface="MS Mincho" panose="02020609040205080304" pitchFamily="49" charset="-128"/>
                <a:cs typeface="Times New Roman" panose="02020603050405020304" pitchFamily="18" charset="0"/>
              </a:rPr>
              <a:t>Create Ordinal Dates: </a:t>
            </a:r>
            <a:r>
              <a:rPr lang="en-US" sz="1100" dirty="0">
                <a:effectLst/>
                <a:latin typeface="Cambria" panose="02040503050406030204" pitchFamily="18" charset="0"/>
                <a:ea typeface="MS Mincho" panose="02020609040205080304" pitchFamily="49" charset="-128"/>
                <a:cs typeface="Times New Roman" panose="02020603050405020304" pitchFamily="18" charset="0"/>
              </a:rPr>
              <a:t>Convert dates to ordinal values for easier modeling.</a:t>
            </a:r>
          </a:p>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6: Model Training and Forecasting</a:t>
            </a:r>
          </a:p>
          <a:p>
            <a:pPr lvl="0" algn="just">
              <a:lnSpc>
                <a:spcPct val="150000"/>
              </a:lnSpc>
            </a:pPr>
            <a:r>
              <a:rPr lang="en-US" sz="1100"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Split Data: </a:t>
            </a:r>
            <a:r>
              <a:rPr lang="en-US" dirty="0">
                <a:effectLst/>
                <a:latin typeface="Cambria" panose="02040503050406030204" pitchFamily="18" charset="0"/>
                <a:ea typeface="MS Mincho" panose="02020609040205080304" pitchFamily="49" charset="-128"/>
                <a:cs typeface="Times New Roman" panose="02020603050405020304" pitchFamily="18" charset="0"/>
              </a:rPr>
              <a:t>Split the dataset into training and testing sets using a test size of 20%.</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Select Model: </a:t>
            </a:r>
            <a:r>
              <a:rPr lang="en-US" dirty="0">
                <a:effectLst/>
                <a:latin typeface="Cambria" panose="02040503050406030204" pitchFamily="18" charset="0"/>
                <a:ea typeface="MS Mincho" panose="02020609040205080304" pitchFamily="49" charset="-128"/>
                <a:cs typeface="Times New Roman" panose="02020603050405020304" pitchFamily="18" charset="0"/>
              </a:rPr>
              <a:t>Depending on user choice, select a modeling algorithm such as linear regression, polynomial </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dirty="0">
                <a:effectLst/>
                <a:latin typeface="Cambria" panose="02040503050406030204" pitchFamily="18" charset="0"/>
                <a:ea typeface="MS Mincho" panose="02020609040205080304" pitchFamily="49" charset="-128"/>
                <a:cs typeface="Times New Roman" panose="02020603050405020304" pitchFamily="18" charset="0"/>
              </a:rPr>
              <a:t>regression, random forest, etc.</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Create Model Pipeline: </a:t>
            </a:r>
            <a:r>
              <a:rPr lang="en-US" dirty="0">
                <a:effectLst/>
                <a:latin typeface="Cambria" panose="02040503050406030204" pitchFamily="18" charset="0"/>
                <a:ea typeface="MS Mincho" panose="02020609040205080304" pitchFamily="49" charset="-128"/>
                <a:cs typeface="Times New Roman" panose="02020603050405020304" pitchFamily="18" charset="0"/>
              </a:rPr>
              <a:t>If using polynomial regression, create a pipeline combining polynomial features and the </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dirty="0">
                <a:effectLst/>
                <a:latin typeface="Cambria" panose="02040503050406030204" pitchFamily="18" charset="0"/>
                <a:ea typeface="MS Mincho" panose="02020609040205080304" pitchFamily="49" charset="-128"/>
                <a:cs typeface="Times New Roman" panose="02020603050405020304" pitchFamily="18" charset="0"/>
              </a:rPr>
              <a:t>model.</a:t>
            </a:r>
            <a:endParaRPr lang="en-IN"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575677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Algorithm</a:t>
            </a:r>
          </a:p>
        </p:txBody>
      </p:sp>
      <p:sp>
        <p:nvSpPr>
          <p:cNvPr id="1088" name="Google Shape;1088;p33"/>
          <p:cNvSpPr txBox="1">
            <a:spLocks noGrp="1"/>
          </p:cNvSpPr>
          <p:nvPr>
            <p:ph type="subTitle" idx="1"/>
          </p:nvPr>
        </p:nvSpPr>
        <p:spPr>
          <a:xfrm>
            <a:off x="309294" y="891541"/>
            <a:ext cx="8764964" cy="3943586"/>
          </a:xfrm>
          <a:prstGeom prst="rect">
            <a:avLst/>
          </a:prstGeom>
        </p:spPr>
        <p:txBody>
          <a:bodyPr spcFirstLastPara="1" wrap="square" lIns="91425" tIns="91425" rIns="91425" bIns="91425" anchor="t" anchorCtr="0">
            <a:noAutofit/>
          </a:bodyPr>
          <a:lstStyle/>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Train Model: </a:t>
            </a:r>
            <a:r>
              <a:rPr lang="en-US" dirty="0">
                <a:effectLst/>
                <a:latin typeface="Cambria" panose="02040503050406030204" pitchFamily="18" charset="0"/>
                <a:ea typeface="MS Mincho" panose="02020609040205080304" pitchFamily="49" charset="-128"/>
                <a:cs typeface="Times New Roman" panose="02020603050405020304" pitchFamily="18" charset="0"/>
              </a:rPr>
              <a:t>Train the selected model using the training set.</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Make Predictions:</a:t>
            </a:r>
            <a:r>
              <a:rPr lang="en-US" dirty="0">
                <a:effectLst/>
                <a:latin typeface="Cambria" panose="02040503050406030204" pitchFamily="18" charset="0"/>
                <a:ea typeface="MS Mincho" panose="02020609040205080304" pitchFamily="49" charset="-128"/>
                <a:cs typeface="Times New Roman" panose="02020603050405020304" pitchFamily="18" charset="0"/>
              </a:rPr>
              <a:t> Use the trained model to make predictions on the testing set.</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Calculate Metrics: </a:t>
            </a:r>
            <a:r>
              <a:rPr lang="en-US" dirty="0">
                <a:effectLst/>
                <a:latin typeface="Cambria" panose="02040503050406030204" pitchFamily="18" charset="0"/>
                <a:ea typeface="MS Mincho" panose="02020609040205080304" pitchFamily="49" charset="-128"/>
                <a:cs typeface="Times New Roman" panose="02020603050405020304" pitchFamily="18" charset="0"/>
              </a:rPr>
              <a:t>Calculate evaluation metrics such as mean squared error (MSE), root mean squared error (RMSE), </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dirty="0">
                <a:effectLst/>
                <a:latin typeface="Cambria" panose="02040503050406030204" pitchFamily="18" charset="0"/>
                <a:ea typeface="MS Mincho" panose="02020609040205080304" pitchFamily="49" charset="-128"/>
                <a:cs typeface="Times New Roman" panose="02020603050405020304" pitchFamily="18" charset="0"/>
              </a:rPr>
              <a:t>and R² score.</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Print Metrics: </a:t>
            </a:r>
            <a:r>
              <a:rPr lang="en-US" dirty="0">
                <a:effectLst/>
                <a:latin typeface="Cambria" panose="02040503050406030204" pitchFamily="18" charset="0"/>
                <a:ea typeface="MS Mincho" panose="02020609040205080304" pitchFamily="49" charset="-128"/>
                <a:cs typeface="Times New Roman" panose="02020603050405020304" pitchFamily="18" charset="0"/>
              </a:rPr>
              <a:t>Print the calculated evaluation metrics.</a:t>
            </a:r>
          </a:p>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7: Future Forecasting</a:t>
            </a:r>
          </a:p>
          <a:p>
            <a:pPr lvl="0" algn="just">
              <a:lnSpc>
                <a:spcPct val="150000"/>
              </a:lnSpc>
            </a:pPr>
            <a:r>
              <a:rPr lang="en-US" sz="1400" b="1"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Prepare Future Dates: </a:t>
            </a:r>
            <a:r>
              <a:rPr lang="en-US" dirty="0">
                <a:effectLst/>
                <a:latin typeface="Cambria" panose="02040503050406030204" pitchFamily="18" charset="0"/>
                <a:ea typeface="MS Mincho" panose="02020609040205080304" pitchFamily="49" charset="-128"/>
                <a:cs typeface="Times New Roman" panose="02020603050405020304" pitchFamily="18" charset="0"/>
              </a:rPr>
              <a:t>Generate future dates for forecasting.</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Predict Future: </a:t>
            </a:r>
            <a:r>
              <a:rPr lang="en-US" dirty="0">
                <a:effectLst/>
                <a:latin typeface="Cambria" panose="02040503050406030204" pitchFamily="18" charset="0"/>
                <a:ea typeface="MS Mincho" panose="02020609040205080304" pitchFamily="49" charset="-128"/>
                <a:cs typeface="Times New Roman" panose="02020603050405020304" pitchFamily="18" charset="0"/>
              </a:rPr>
              <a:t>Use the trained model to make predictions for future dates.</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Format Predictions: </a:t>
            </a:r>
            <a:r>
              <a:rPr lang="en-US" dirty="0">
                <a:effectLst/>
                <a:latin typeface="Cambria" panose="02040503050406030204" pitchFamily="18" charset="0"/>
                <a:ea typeface="MS Mincho" panose="02020609040205080304" pitchFamily="49" charset="-128"/>
                <a:cs typeface="Times New Roman" panose="02020603050405020304" pitchFamily="18" charset="0"/>
              </a:rPr>
              <a:t>Format future predictions to make them easily interpretable.</a:t>
            </a:r>
          </a:p>
          <a:p>
            <a:pPr lvl="0" algn="just">
              <a:lnSpc>
                <a:spcPct val="150000"/>
              </a:lnSpc>
            </a:pPr>
            <a:r>
              <a:rPr lang="en-US" dirty="0">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Print Forecast: </a:t>
            </a:r>
            <a:r>
              <a:rPr lang="en-US" dirty="0">
                <a:effectLst/>
                <a:latin typeface="Cambria" panose="02040503050406030204" pitchFamily="18" charset="0"/>
                <a:ea typeface="MS Mincho" panose="02020609040205080304" pitchFamily="49" charset="-128"/>
                <a:cs typeface="Times New Roman" panose="02020603050405020304" pitchFamily="18" charset="0"/>
              </a:rPr>
              <a:t>Print the forecasted future values.</a:t>
            </a:r>
          </a:p>
          <a:p>
            <a:pPr lvl="0" algn="just">
              <a:lnSpc>
                <a:spcPct val="150000"/>
              </a:lnSpc>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	Step 8: Menu Selection</a:t>
            </a:r>
          </a:p>
          <a:p>
            <a:pPr lvl="0" algn="just">
              <a:lnSpc>
                <a:spcPct val="150000"/>
              </a:lnSpc>
            </a:pPr>
            <a:r>
              <a:rPr lang="en-US" sz="1100"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Show Menu: </a:t>
            </a:r>
            <a:r>
              <a:rPr lang="en-US" dirty="0">
                <a:effectLst/>
                <a:latin typeface="Cambria" panose="02040503050406030204" pitchFamily="18" charset="0"/>
                <a:ea typeface="MS Mincho" panose="02020609040205080304" pitchFamily="49" charset="-128"/>
                <a:cs typeface="Times New Roman" panose="02020603050405020304" pitchFamily="18" charset="0"/>
              </a:rPr>
              <a:t>Display the menu with different modeling options and choices.</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User Selection: </a:t>
            </a:r>
            <a:r>
              <a:rPr lang="en-US" dirty="0">
                <a:effectLst/>
                <a:latin typeface="Cambria" panose="02040503050406030204" pitchFamily="18" charset="0"/>
                <a:ea typeface="MS Mincho" panose="02020609040205080304" pitchFamily="49" charset="-128"/>
                <a:cs typeface="Times New Roman" panose="02020603050405020304" pitchFamily="18" charset="0"/>
              </a:rPr>
              <a:t>Accept user input for selecting the modeling approach.</a:t>
            </a:r>
          </a:p>
          <a:p>
            <a:pPr lvl="0" algn="just">
              <a:lnSpc>
                <a:spcPct val="150000"/>
              </a:lnSpc>
            </a:pPr>
            <a:r>
              <a:rPr lang="en-US" dirty="0">
                <a:effectLst/>
                <a:latin typeface="Cambria" panose="02040503050406030204" pitchFamily="18" charset="0"/>
                <a:ea typeface="MS Mincho" panose="02020609040205080304" pitchFamily="49" charset="-128"/>
                <a:cs typeface="Times New Roman" panose="02020603050405020304" pitchFamily="18" charset="0"/>
              </a:rPr>
              <a:t>		</a:t>
            </a:r>
            <a:r>
              <a:rPr lang="en-US" b="1" dirty="0">
                <a:effectLst/>
                <a:latin typeface="Cambria" panose="02040503050406030204" pitchFamily="18" charset="0"/>
                <a:ea typeface="MS Mincho" panose="02020609040205080304" pitchFamily="49" charset="-128"/>
                <a:cs typeface="Times New Roman" panose="02020603050405020304" pitchFamily="18" charset="0"/>
              </a:rPr>
              <a:t>Execute Choice:</a:t>
            </a:r>
            <a:r>
              <a:rPr lang="en-US" dirty="0">
                <a:effectLst/>
                <a:latin typeface="Cambria" panose="02040503050406030204" pitchFamily="18" charset="0"/>
                <a:ea typeface="MS Mincho" panose="02020609040205080304" pitchFamily="49" charset="-128"/>
                <a:cs typeface="Times New Roman" panose="02020603050405020304" pitchFamily="18" charset="0"/>
              </a:rPr>
              <a:t> Execute the modeling and forecasting based on user choice.</a:t>
            </a:r>
            <a:endParaRPr lang="en-IN"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46669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Breakdown Structure</a:t>
            </a:r>
            <a:endParaRPr dirty="0"/>
          </a:p>
        </p:txBody>
      </p:sp>
      <p:graphicFrame>
        <p:nvGraphicFramePr>
          <p:cNvPr id="8" name="Google Shape;888;p27">
            <a:extLst>
              <a:ext uri="{FF2B5EF4-FFF2-40B4-BE49-F238E27FC236}">
                <a16:creationId xmlns:a16="http://schemas.microsoft.com/office/drawing/2014/main" id="{6277903C-A29B-95C5-4859-53536B84EACC}"/>
              </a:ext>
            </a:extLst>
          </p:cNvPr>
          <p:cNvGraphicFramePr/>
          <p:nvPr>
            <p:extLst>
              <p:ext uri="{D42A27DB-BD31-4B8C-83A1-F6EECF244321}">
                <p14:modId xmlns:p14="http://schemas.microsoft.com/office/powerpoint/2010/main" val="3681393160"/>
              </p:ext>
            </p:extLst>
          </p:nvPr>
        </p:nvGraphicFramePr>
        <p:xfrm>
          <a:off x="720000" y="1306413"/>
          <a:ext cx="7761060" cy="3532890"/>
        </p:xfrm>
        <a:graphic>
          <a:graphicData uri="http://schemas.openxmlformats.org/drawingml/2006/table">
            <a:tbl>
              <a:tblPr>
                <a:noFill/>
                <a:tableStyleId>{8C0342B8-682B-454D-A6FA-575D47FF5EA3}</a:tableStyleId>
              </a:tblPr>
              <a:tblGrid>
                <a:gridCol w="697237">
                  <a:extLst>
                    <a:ext uri="{9D8B030D-6E8A-4147-A177-3AD203B41FA5}">
                      <a16:colId xmlns:a16="http://schemas.microsoft.com/office/drawing/2014/main" val="2383134869"/>
                    </a:ext>
                  </a:extLst>
                </a:gridCol>
                <a:gridCol w="5148461">
                  <a:extLst>
                    <a:ext uri="{9D8B030D-6E8A-4147-A177-3AD203B41FA5}">
                      <a16:colId xmlns:a16="http://schemas.microsoft.com/office/drawing/2014/main" val="20000"/>
                    </a:ext>
                  </a:extLst>
                </a:gridCol>
                <a:gridCol w="1915362">
                  <a:extLst>
                    <a:ext uri="{9D8B030D-6E8A-4147-A177-3AD203B41FA5}">
                      <a16:colId xmlns:a16="http://schemas.microsoft.com/office/drawing/2014/main" val="20001"/>
                    </a:ext>
                  </a:extLst>
                </a:gridCol>
              </a:tblGrid>
              <a:tr h="406260">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b="1" dirty="0">
                          <a:latin typeface="+mj-lt"/>
                          <a:cs typeface="Times New Roman" panose="02020603050405020304" pitchFamily="18" charset="0"/>
                        </a:rPr>
                        <a:t>SNO</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b="1" dirty="0">
                          <a:latin typeface="+mj-lt"/>
                        </a:rPr>
                        <a:t>Task</a:t>
                      </a:r>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IN" sz="1400" b="1" dirty="0">
                          <a:solidFill>
                            <a:schemeClr val="dk1"/>
                          </a:solidFill>
                          <a:latin typeface="+mj-lt"/>
                          <a:ea typeface="Lato"/>
                          <a:cs typeface="Lato"/>
                          <a:sym typeface="Lato"/>
                        </a:rPr>
                        <a:t>Time Period</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3203308135"/>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b="1" dirty="0">
                          <a:latin typeface="Times New Roman" panose="02020603050405020304" pitchFamily="18" charset="0"/>
                          <a:cs typeface="Times New Roman" panose="02020603050405020304" pitchFamily="18" charset="0"/>
                        </a:rPr>
                        <a:t>1</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dirty="0"/>
                        <a:t>Project Management</a:t>
                      </a: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IN" sz="1400" dirty="0">
                          <a:solidFill>
                            <a:schemeClr val="dk1"/>
                          </a:solidFill>
                          <a:latin typeface="+mj-lt"/>
                          <a:ea typeface="Lato"/>
                          <a:cs typeface="Lato"/>
                          <a:sym typeface="Lato"/>
                        </a:rPr>
                        <a:t>Week 1-2</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0"/>
                  </a:ext>
                </a:extLst>
              </a:tr>
              <a:tr h="407387">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US" sz="1400" b="1" dirty="0">
                          <a:latin typeface="Times New Roman" panose="02020603050405020304" pitchFamily="18" charset="0"/>
                          <a:cs typeface="Times New Roman" panose="02020603050405020304" pitchFamily="18" charset="0"/>
                        </a:rPr>
                        <a:t>2</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12065" marR="0" lvl="0" indent="0" algn="l" defTabSz="914400" rtl="0" eaLnBrk="1" fontAlgn="auto" latinLnBrk="0" hangingPunct="1">
                        <a:lnSpc>
                          <a:spcPct val="2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 sz="1400" dirty="0"/>
                        <a:t>Data Acquisition</a:t>
                      </a:r>
                      <a:endParaRPr lang="en-US" sz="14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marR="0" lvl="0" indent="0" algn="l" rtl="0">
                        <a:lnSpc>
                          <a:spcPct val="250000"/>
                        </a:lnSpc>
                        <a:spcBef>
                          <a:spcPts val="0"/>
                        </a:spcBef>
                        <a:spcAft>
                          <a:spcPts val="1600"/>
                        </a:spcAft>
                        <a:buNone/>
                      </a:pPr>
                      <a:r>
                        <a:rPr lang="en-US" sz="1400" dirty="0">
                          <a:solidFill>
                            <a:schemeClr val="dk1"/>
                          </a:solidFill>
                          <a:latin typeface="+mj-lt"/>
                          <a:ea typeface="Lato"/>
                          <a:cs typeface="Lato"/>
                          <a:sym typeface="Lato"/>
                        </a:rPr>
                        <a:t>W</a:t>
                      </a:r>
                      <a:r>
                        <a:rPr lang="en-IN" sz="1400" dirty="0">
                          <a:solidFill>
                            <a:schemeClr val="dk1"/>
                          </a:solidFill>
                          <a:latin typeface="+mj-lt"/>
                          <a:ea typeface="Lato"/>
                          <a:cs typeface="Lato"/>
                          <a:sym typeface="Lato"/>
                        </a:rPr>
                        <a:t>eek 3-4</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1"/>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US" sz="1400" b="1" dirty="0">
                          <a:latin typeface="Times New Roman" panose="02020603050405020304" pitchFamily="18" charset="0"/>
                          <a:cs typeface="Times New Roman" panose="02020603050405020304" pitchFamily="18" charset="0"/>
                        </a:rPr>
                        <a:t>3</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dirty="0"/>
                        <a:t>Image Preprocessing</a:t>
                      </a:r>
                      <a:endParaRPr lang="en-US" sz="14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US" sz="1400" dirty="0">
                          <a:solidFill>
                            <a:schemeClr val="dk1"/>
                          </a:solidFill>
                          <a:latin typeface="+mj-lt"/>
                          <a:ea typeface="Lato"/>
                          <a:cs typeface="Lato"/>
                          <a:sym typeface="Lato"/>
                        </a:rPr>
                        <a:t>W</a:t>
                      </a:r>
                      <a:r>
                        <a:rPr lang="en-IN" sz="1400" dirty="0">
                          <a:solidFill>
                            <a:schemeClr val="dk1"/>
                          </a:solidFill>
                          <a:latin typeface="+mj-lt"/>
                          <a:ea typeface="Lato"/>
                          <a:cs typeface="Lato"/>
                          <a:sym typeface="Lato"/>
                        </a:rPr>
                        <a:t>eek 5-6</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2"/>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b="1" dirty="0">
                          <a:latin typeface="Times New Roman" panose="02020603050405020304" pitchFamily="18" charset="0"/>
                          <a:cs typeface="Times New Roman" panose="02020603050405020304" pitchFamily="18" charset="0"/>
                        </a:rPr>
                        <a:t>4</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US" sz="1400" dirty="0"/>
                        <a:t>Image Processing</a:t>
                      </a:r>
                      <a:endParaRPr lang="en" sz="1400" dirty="0"/>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0"/>
                        </a:spcAft>
                        <a:buNone/>
                      </a:pPr>
                      <a:r>
                        <a:rPr lang="en-US" sz="1400" dirty="0">
                          <a:solidFill>
                            <a:schemeClr val="dk1"/>
                          </a:solidFill>
                          <a:latin typeface="+mj-lt"/>
                          <a:ea typeface="Lato"/>
                          <a:cs typeface="Lato"/>
                          <a:sym typeface="Lato"/>
                        </a:rPr>
                        <a:t>W</a:t>
                      </a:r>
                      <a:r>
                        <a:rPr lang="en-IN" sz="1400" dirty="0">
                          <a:solidFill>
                            <a:schemeClr val="dk1"/>
                          </a:solidFill>
                          <a:latin typeface="+mj-lt"/>
                          <a:ea typeface="Lato"/>
                          <a:cs typeface="Lato"/>
                          <a:sym typeface="Lato"/>
                        </a:rPr>
                        <a:t>eek 7</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4"/>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US" sz="1400" b="1" dirty="0">
                          <a:latin typeface="Times New Roman" panose="02020603050405020304" pitchFamily="18" charset="0"/>
                          <a:cs typeface="Times New Roman" panose="02020603050405020304" pitchFamily="18" charset="0"/>
                        </a:rPr>
                        <a:t>5</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dirty="0"/>
                        <a:t>Machine Learning Classification</a:t>
                      </a:r>
                      <a:endParaRPr lang="en-US" sz="14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1600"/>
                        </a:spcAft>
                        <a:buClr>
                          <a:srgbClr val="000000"/>
                        </a:buClr>
                        <a:buSzTx/>
                        <a:buFont typeface="Arial"/>
                        <a:buNone/>
                        <a:tabLst/>
                        <a:defRPr/>
                      </a:pPr>
                      <a:r>
                        <a:rPr lang="en-US" sz="1400" b="0" i="0" u="none" strike="noStrike" cap="none" dirty="0">
                          <a:solidFill>
                            <a:schemeClr val="dk1"/>
                          </a:solidFill>
                          <a:latin typeface="Arial"/>
                          <a:ea typeface="Lato"/>
                          <a:cs typeface="Lato"/>
                          <a:sym typeface="Lato"/>
                        </a:rPr>
                        <a:t>W</a:t>
                      </a:r>
                      <a:r>
                        <a:rPr lang="en-IN" sz="1400" b="0" i="0" u="none" strike="noStrike" cap="none" dirty="0">
                          <a:solidFill>
                            <a:schemeClr val="dk1"/>
                          </a:solidFill>
                          <a:latin typeface="Arial"/>
                          <a:ea typeface="Lato"/>
                          <a:cs typeface="Lato"/>
                          <a:sym typeface="Lato"/>
                        </a:rPr>
                        <a:t>eek 8-11</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345382148"/>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US" sz="1400" b="1" dirty="0">
                          <a:latin typeface="Times New Roman" panose="02020603050405020304" pitchFamily="18" charset="0"/>
                          <a:cs typeface="Times New Roman" panose="02020603050405020304" pitchFamily="18" charset="0"/>
                        </a:rPr>
                        <a:t>6</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dirty="0"/>
                        <a:t>Data Analysis</a:t>
                      </a:r>
                      <a:endParaRPr lang="en-US" sz="14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lnSpc>
                          <a:spcPct val="250000"/>
                        </a:lnSpc>
                        <a:spcBef>
                          <a:spcPts val="0"/>
                        </a:spcBef>
                        <a:spcAft>
                          <a:spcPts val="1600"/>
                        </a:spcAft>
                        <a:buNone/>
                      </a:pPr>
                      <a:r>
                        <a:rPr lang="en-US" sz="1400" dirty="0">
                          <a:solidFill>
                            <a:schemeClr val="dk1"/>
                          </a:solidFill>
                          <a:latin typeface="+mj-lt"/>
                          <a:ea typeface="Lato"/>
                          <a:cs typeface="Lato"/>
                          <a:sym typeface="Lato"/>
                        </a:rPr>
                        <a:t>W</a:t>
                      </a:r>
                      <a:r>
                        <a:rPr lang="en-IN" sz="1400" dirty="0">
                          <a:solidFill>
                            <a:schemeClr val="dk1"/>
                          </a:solidFill>
                          <a:latin typeface="+mj-lt"/>
                          <a:ea typeface="Lato"/>
                          <a:cs typeface="Lato"/>
                          <a:sym typeface="Lato"/>
                        </a:rPr>
                        <a:t>eek 12</a:t>
                      </a: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5"/>
                  </a:ext>
                </a:extLst>
              </a:tr>
              <a:tr h="407387">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US" sz="1400" b="1" dirty="0">
                          <a:latin typeface="Times New Roman" panose="02020603050405020304" pitchFamily="18" charset="0"/>
                          <a:cs typeface="Times New Roman" panose="02020603050405020304" pitchFamily="18" charset="0"/>
                        </a:rPr>
                        <a:t>7</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0"/>
                        </a:spcAft>
                        <a:buClr>
                          <a:srgbClr val="000000"/>
                        </a:buClr>
                        <a:buSzTx/>
                        <a:buFont typeface="Arial"/>
                        <a:buNone/>
                        <a:tabLst/>
                        <a:defRPr/>
                      </a:pPr>
                      <a:r>
                        <a:rPr lang="en" sz="1400" dirty="0"/>
                        <a:t>Frontend Development for Display</a:t>
                      </a:r>
                      <a:endParaRPr lang="en-US" sz="1400" dirty="0">
                        <a:latin typeface="Times New Roman"/>
                        <a:cs typeface="Times New Roman"/>
                      </a:endParaRPr>
                    </a:p>
                  </a:txBody>
                  <a:tcPr marL="91425" marR="91425" marT="0" marB="0" anchor="ctr">
                    <a:lnL w="9525" cap="flat" cmpd="sng" algn="ctr">
                      <a:solidFill>
                        <a:schemeClr val="accent4"/>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marR="0" lvl="0" indent="0" algn="l" defTabSz="914400" rtl="0" eaLnBrk="1" fontAlgn="auto" latinLnBrk="0" hangingPunct="1">
                        <a:lnSpc>
                          <a:spcPct val="250000"/>
                        </a:lnSpc>
                        <a:spcBef>
                          <a:spcPts val="0"/>
                        </a:spcBef>
                        <a:spcAft>
                          <a:spcPts val="1600"/>
                        </a:spcAft>
                        <a:buClr>
                          <a:srgbClr val="000000"/>
                        </a:buClr>
                        <a:buSzTx/>
                        <a:buFont typeface="Arial"/>
                        <a:buNone/>
                        <a:tabLst/>
                        <a:defRPr/>
                      </a:pPr>
                      <a:r>
                        <a:rPr lang="en-US" sz="1400" b="0" i="0" u="none" strike="noStrike" cap="none" dirty="0">
                          <a:solidFill>
                            <a:schemeClr val="dk1"/>
                          </a:solidFill>
                          <a:latin typeface="Arial"/>
                          <a:ea typeface="Lato"/>
                          <a:cs typeface="Lato"/>
                          <a:sym typeface="Lato"/>
                        </a:rPr>
                        <a:t>W</a:t>
                      </a:r>
                      <a:r>
                        <a:rPr lang="en-IN" sz="1400" b="0" i="0" u="none" strike="noStrike" cap="none" dirty="0">
                          <a:solidFill>
                            <a:schemeClr val="dk1"/>
                          </a:solidFill>
                          <a:latin typeface="Arial"/>
                          <a:ea typeface="Lato"/>
                          <a:cs typeface="Lato"/>
                          <a:sym typeface="Lato"/>
                        </a:rPr>
                        <a:t>eek 13</a:t>
                      </a: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314148079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6" name="Table 5">
            <a:extLst>
              <a:ext uri="{FF2B5EF4-FFF2-40B4-BE49-F238E27FC236}">
                <a16:creationId xmlns:a16="http://schemas.microsoft.com/office/drawing/2014/main" id="{A29CD7AA-0B27-2741-CDCB-FA1D5FA2704C}"/>
              </a:ext>
            </a:extLst>
          </p:cNvPr>
          <p:cNvGraphicFramePr>
            <a:graphicFrameLocks noGrp="1"/>
          </p:cNvGraphicFramePr>
          <p:nvPr>
            <p:extLst>
              <p:ext uri="{D42A27DB-BD31-4B8C-83A1-F6EECF244321}">
                <p14:modId xmlns:p14="http://schemas.microsoft.com/office/powerpoint/2010/main" val="2530469115"/>
              </p:ext>
            </p:extLst>
          </p:nvPr>
        </p:nvGraphicFramePr>
        <p:xfrm>
          <a:off x="1339312" y="1219417"/>
          <a:ext cx="6465376" cy="3716262"/>
        </p:xfrm>
        <a:graphic>
          <a:graphicData uri="http://schemas.openxmlformats.org/drawingml/2006/table">
            <a:tbl>
              <a:tblPr firstRow="1" bandRow="1">
                <a:tableStyleId>{5202B0CA-FC54-4496-8BCA-5EF66A818D29}</a:tableStyleId>
              </a:tblPr>
              <a:tblGrid>
                <a:gridCol w="893348">
                  <a:extLst>
                    <a:ext uri="{9D8B030D-6E8A-4147-A177-3AD203B41FA5}">
                      <a16:colId xmlns:a16="http://schemas.microsoft.com/office/drawing/2014/main" val="1402129444"/>
                    </a:ext>
                  </a:extLst>
                </a:gridCol>
                <a:gridCol w="2872740">
                  <a:extLst>
                    <a:ext uri="{9D8B030D-6E8A-4147-A177-3AD203B41FA5}">
                      <a16:colId xmlns:a16="http://schemas.microsoft.com/office/drawing/2014/main" val="2150332480"/>
                    </a:ext>
                  </a:extLst>
                </a:gridCol>
                <a:gridCol w="2699288">
                  <a:extLst>
                    <a:ext uri="{9D8B030D-6E8A-4147-A177-3AD203B41FA5}">
                      <a16:colId xmlns:a16="http://schemas.microsoft.com/office/drawing/2014/main" val="2597158988"/>
                    </a:ext>
                  </a:extLst>
                </a:gridCol>
              </a:tblGrid>
              <a:tr h="337842">
                <a:tc>
                  <a:txBody>
                    <a:bodyPr/>
                    <a:lstStyle/>
                    <a:p>
                      <a:r>
                        <a:rPr lang="en-US" dirty="0"/>
                        <a:t>Year</a:t>
                      </a:r>
                      <a:endParaRPr lang="en-IN" dirty="0"/>
                    </a:p>
                  </a:txBody>
                  <a:tcPr/>
                </a:tc>
                <a:tc>
                  <a:txBody>
                    <a:bodyPr/>
                    <a:lstStyle/>
                    <a:p>
                      <a:r>
                        <a:rPr lang="en-US" dirty="0"/>
                        <a:t>AVG. WATER AREA (Hectare)</a:t>
                      </a:r>
                      <a:endParaRPr lang="en-IN" dirty="0"/>
                    </a:p>
                  </a:txBody>
                  <a:tcPr/>
                </a:tc>
                <a:tc>
                  <a:txBody>
                    <a:bodyPr/>
                    <a:lstStyle/>
                    <a:p>
                      <a:r>
                        <a:rPr lang="en-US" dirty="0"/>
                        <a:t>AVG. LAND AREA (Hectare)</a:t>
                      </a:r>
                      <a:endParaRPr lang="en-IN" dirty="0"/>
                    </a:p>
                  </a:txBody>
                  <a:tcPr/>
                </a:tc>
                <a:extLst>
                  <a:ext uri="{0D108BD9-81ED-4DB2-BD59-A6C34878D82A}">
                    <a16:rowId xmlns:a16="http://schemas.microsoft.com/office/drawing/2014/main" val="704666524"/>
                  </a:ext>
                </a:extLst>
              </a:tr>
              <a:tr h="337842">
                <a:tc>
                  <a:txBody>
                    <a:bodyPr/>
                    <a:lstStyle/>
                    <a:p>
                      <a:r>
                        <a:rPr lang="en-US" dirty="0"/>
                        <a:t>2014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120933.771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5217035.875</a:t>
                      </a:r>
                      <a:endParaRPr lang="en-IN" dirty="0"/>
                    </a:p>
                  </a:txBody>
                  <a:tcPr/>
                </a:tc>
                <a:extLst>
                  <a:ext uri="{0D108BD9-81ED-4DB2-BD59-A6C34878D82A}">
                    <a16:rowId xmlns:a16="http://schemas.microsoft.com/office/drawing/2014/main" val="2867557608"/>
                  </a:ext>
                </a:extLst>
              </a:tr>
              <a:tr h="337842">
                <a:tc>
                  <a:txBody>
                    <a:bodyPr/>
                    <a:lstStyle/>
                    <a:p>
                      <a:r>
                        <a:rPr lang="en-US" dirty="0"/>
                        <a:t>2015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111708.495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5235660.945</a:t>
                      </a:r>
                      <a:endParaRPr lang="en-IN" dirty="0"/>
                    </a:p>
                  </a:txBody>
                  <a:tcPr/>
                </a:tc>
                <a:extLst>
                  <a:ext uri="{0D108BD9-81ED-4DB2-BD59-A6C34878D82A}">
                    <a16:rowId xmlns:a16="http://schemas.microsoft.com/office/drawing/2014/main" val="3844580165"/>
                  </a:ext>
                </a:extLst>
              </a:tr>
              <a:tr h="337842">
                <a:tc>
                  <a:txBody>
                    <a:bodyPr/>
                    <a:lstStyle/>
                    <a:p>
                      <a:r>
                        <a:rPr lang="en-US" dirty="0"/>
                        <a:t>2016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121861.394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5225508.045</a:t>
                      </a:r>
                      <a:endParaRPr lang="en-IN" dirty="0"/>
                    </a:p>
                  </a:txBody>
                  <a:tcPr/>
                </a:tc>
                <a:extLst>
                  <a:ext uri="{0D108BD9-81ED-4DB2-BD59-A6C34878D82A}">
                    <a16:rowId xmlns:a16="http://schemas.microsoft.com/office/drawing/2014/main" val="2951267829"/>
                  </a:ext>
                </a:extLst>
              </a:tr>
              <a:tr h="337842">
                <a:tc>
                  <a:txBody>
                    <a:bodyPr/>
                    <a:lstStyle/>
                    <a:p>
                      <a:r>
                        <a:rPr lang="en-US" dirty="0"/>
                        <a:t>2017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111559.176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5232353.814</a:t>
                      </a:r>
                      <a:endParaRPr lang="en-IN" dirty="0"/>
                    </a:p>
                  </a:txBody>
                  <a:tcPr/>
                </a:tc>
                <a:extLst>
                  <a:ext uri="{0D108BD9-81ED-4DB2-BD59-A6C34878D82A}">
                    <a16:rowId xmlns:a16="http://schemas.microsoft.com/office/drawing/2014/main" val="362289877"/>
                  </a:ext>
                </a:extLst>
              </a:tr>
              <a:tr h="337842">
                <a:tc>
                  <a:txBody>
                    <a:bodyPr/>
                    <a:lstStyle/>
                    <a:p>
                      <a:r>
                        <a:rPr lang="en-US" dirty="0"/>
                        <a:t>2018</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105573.124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5238339.865</a:t>
                      </a:r>
                      <a:endParaRPr lang="en-IN" dirty="0"/>
                    </a:p>
                  </a:txBody>
                  <a:tcPr/>
                </a:tc>
                <a:extLst>
                  <a:ext uri="{0D108BD9-81ED-4DB2-BD59-A6C34878D82A}">
                    <a16:rowId xmlns:a16="http://schemas.microsoft.com/office/drawing/2014/main" val="4266257278"/>
                  </a:ext>
                </a:extLst>
              </a:tr>
              <a:tr h="337842">
                <a:tc>
                  <a:txBody>
                    <a:bodyPr/>
                    <a:lstStyle/>
                    <a:p>
                      <a:r>
                        <a:rPr lang="en-US" dirty="0"/>
                        <a:t>2019</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106398.385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5239497.432</a:t>
                      </a:r>
                      <a:endParaRPr lang="en-IN" dirty="0"/>
                    </a:p>
                  </a:txBody>
                  <a:tcPr/>
                </a:tc>
                <a:extLst>
                  <a:ext uri="{0D108BD9-81ED-4DB2-BD59-A6C34878D82A}">
                    <a16:rowId xmlns:a16="http://schemas.microsoft.com/office/drawing/2014/main" val="352190539"/>
                  </a:ext>
                </a:extLst>
              </a:tr>
              <a:tr h="337842">
                <a:tc>
                  <a:txBody>
                    <a:bodyPr/>
                    <a:lstStyle/>
                    <a:p>
                      <a:r>
                        <a:rPr lang="en-US" dirty="0"/>
                        <a:t>2020</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125333.336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5220296.628</a:t>
                      </a:r>
                      <a:endParaRPr lang="en-IN" dirty="0"/>
                    </a:p>
                  </a:txBody>
                  <a:tcPr/>
                </a:tc>
                <a:extLst>
                  <a:ext uri="{0D108BD9-81ED-4DB2-BD59-A6C34878D82A}">
                    <a16:rowId xmlns:a16="http://schemas.microsoft.com/office/drawing/2014/main" val="3564425813"/>
                  </a:ext>
                </a:extLst>
              </a:tr>
              <a:tr h="337842">
                <a:tc>
                  <a:txBody>
                    <a:bodyPr/>
                    <a:lstStyle/>
                    <a:p>
                      <a:r>
                        <a:rPr lang="en-US" dirty="0"/>
                        <a:t>2021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156766.02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5194107.87</a:t>
                      </a:r>
                      <a:endParaRPr lang="en-IN" dirty="0"/>
                    </a:p>
                  </a:txBody>
                  <a:tcPr/>
                </a:tc>
                <a:extLst>
                  <a:ext uri="{0D108BD9-81ED-4DB2-BD59-A6C34878D82A}">
                    <a16:rowId xmlns:a16="http://schemas.microsoft.com/office/drawing/2014/main" val="603298886"/>
                  </a:ext>
                </a:extLst>
              </a:tr>
              <a:tr h="337842">
                <a:tc>
                  <a:txBody>
                    <a:bodyPr/>
                    <a:lstStyle/>
                    <a:p>
                      <a:r>
                        <a:rPr lang="en-US" dirty="0"/>
                        <a:t>2022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122049.374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5225344.064</a:t>
                      </a:r>
                      <a:endParaRPr lang="en-IN" dirty="0"/>
                    </a:p>
                  </a:txBody>
                  <a:tcPr/>
                </a:tc>
                <a:extLst>
                  <a:ext uri="{0D108BD9-81ED-4DB2-BD59-A6C34878D82A}">
                    <a16:rowId xmlns:a16="http://schemas.microsoft.com/office/drawing/2014/main" val="22979518"/>
                  </a:ext>
                </a:extLst>
              </a:tr>
              <a:tr h="337842">
                <a:tc>
                  <a:txBody>
                    <a:bodyPr/>
                    <a:lstStyle/>
                    <a:p>
                      <a:r>
                        <a:rPr lang="en-US" dirty="0"/>
                        <a:t>2023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122935.635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5224457.805</a:t>
                      </a:r>
                      <a:endParaRPr lang="en-IN" dirty="0"/>
                    </a:p>
                  </a:txBody>
                  <a:tcPr/>
                </a:tc>
                <a:extLst>
                  <a:ext uri="{0D108BD9-81ED-4DB2-BD59-A6C34878D82A}">
                    <a16:rowId xmlns:a16="http://schemas.microsoft.com/office/drawing/2014/main" val="2657541385"/>
                  </a:ext>
                </a:extLst>
              </a:tr>
            </a:tbl>
          </a:graphicData>
        </a:graphic>
      </p:graphicFrame>
    </p:spTree>
    <p:extLst>
      <p:ext uri="{BB962C8B-B14F-4D97-AF65-F5344CB8AC3E}">
        <p14:creationId xmlns:p14="http://schemas.microsoft.com/office/powerpoint/2010/main" val="2942508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433363" y="3497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Average Water And Land Readings</a:t>
            </a:r>
            <a:endParaRPr dirty="0"/>
          </a:p>
        </p:txBody>
      </p:sp>
      <p:sp>
        <p:nvSpPr>
          <p:cNvPr id="1256" name="Google Shape;1256;p37"/>
          <p:cNvSpPr/>
          <p:nvPr/>
        </p:nvSpPr>
        <p:spPr>
          <a:xfrm>
            <a:off x="8710637" y="117516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8710637" y="1556710"/>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8710637" y="193825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Chart 3">
            <a:extLst>
              <a:ext uri="{FF2B5EF4-FFF2-40B4-BE49-F238E27FC236}">
                <a16:creationId xmlns:a16="http://schemas.microsoft.com/office/drawing/2014/main" id="{5AA8283D-2CB3-7DD8-27A2-C1144CE099A4}"/>
              </a:ext>
            </a:extLst>
          </p:cNvPr>
          <p:cNvGraphicFramePr/>
          <p:nvPr>
            <p:extLst>
              <p:ext uri="{D42A27DB-BD31-4B8C-83A1-F6EECF244321}">
                <p14:modId xmlns:p14="http://schemas.microsoft.com/office/powerpoint/2010/main" val="1481495740"/>
              </p:ext>
            </p:extLst>
          </p:nvPr>
        </p:nvGraphicFramePr>
        <p:xfrm>
          <a:off x="433363" y="1017725"/>
          <a:ext cx="4351997" cy="37760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FC44CA08-6907-D9EA-6691-5359BA4C8291}"/>
              </a:ext>
            </a:extLst>
          </p:cNvPr>
          <p:cNvGraphicFramePr/>
          <p:nvPr>
            <p:extLst>
              <p:ext uri="{D42A27DB-BD31-4B8C-83A1-F6EECF244321}">
                <p14:modId xmlns:p14="http://schemas.microsoft.com/office/powerpoint/2010/main" val="3804864192"/>
              </p:ext>
            </p:extLst>
          </p:nvPr>
        </p:nvGraphicFramePr>
        <p:xfrm>
          <a:off x="4541940" y="1017725"/>
          <a:ext cx="4351997" cy="3776018"/>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4" name="Picture 3">
            <a:extLst>
              <a:ext uri="{FF2B5EF4-FFF2-40B4-BE49-F238E27FC236}">
                <a16:creationId xmlns:a16="http://schemas.microsoft.com/office/drawing/2014/main" id="{EC0BFC10-F41E-CBF3-C467-707B90DFD8F1}"/>
              </a:ext>
            </a:extLst>
          </p:cNvPr>
          <p:cNvPicPr>
            <a:picLocks noChangeAspect="1"/>
          </p:cNvPicPr>
          <p:nvPr/>
        </p:nvPicPr>
        <p:blipFill rotWithShape="1">
          <a:blip r:embed="rId3"/>
          <a:srcRect r="9405"/>
          <a:stretch/>
        </p:blipFill>
        <p:spPr>
          <a:xfrm>
            <a:off x="4554814" y="3664188"/>
            <a:ext cx="2804400" cy="862046"/>
          </a:xfrm>
          <a:prstGeom prst="rect">
            <a:avLst/>
          </a:prstGeom>
        </p:spPr>
      </p:pic>
      <p:pic>
        <p:nvPicPr>
          <p:cNvPr id="5" name="Picture 4">
            <a:extLst>
              <a:ext uri="{FF2B5EF4-FFF2-40B4-BE49-F238E27FC236}">
                <a16:creationId xmlns:a16="http://schemas.microsoft.com/office/drawing/2014/main" id="{8346C311-F9B9-BA02-B00A-AE92B7F57946}"/>
              </a:ext>
            </a:extLst>
          </p:cNvPr>
          <p:cNvPicPr>
            <a:picLocks noChangeAspect="1"/>
          </p:cNvPicPr>
          <p:nvPr/>
        </p:nvPicPr>
        <p:blipFill>
          <a:blip r:embed="rId4"/>
          <a:stretch>
            <a:fillRect/>
          </a:stretch>
        </p:blipFill>
        <p:spPr>
          <a:xfrm>
            <a:off x="4554813" y="1234080"/>
            <a:ext cx="2804400" cy="2430108"/>
          </a:xfrm>
          <a:prstGeom prst="rect">
            <a:avLst/>
          </a:prstGeom>
        </p:spPr>
      </p:pic>
      <p:pic>
        <p:nvPicPr>
          <p:cNvPr id="3" name="Picture 2">
            <a:extLst>
              <a:ext uri="{FF2B5EF4-FFF2-40B4-BE49-F238E27FC236}">
                <a16:creationId xmlns:a16="http://schemas.microsoft.com/office/drawing/2014/main" id="{3D001C0C-C213-E843-5434-AAD546E5225B}"/>
              </a:ext>
            </a:extLst>
          </p:cNvPr>
          <p:cNvPicPr>
            <a:picLocks noChangeAspect="1"/>
          </p:cNvPicPr>
          <p:nvPr/>
        </p:nvPicPr>
        <p:blipFill>
          <a:blip r:embed="rId5"/>
          <a:stretch>
            <a:fillRect/>
          </a:stretch>
        </p:blipFill>
        <p:spPr>
          <a:xfrm>
            <a:off x="820609" y="1234080"/>
            <a:ext cx="3153624" cy="3137198"/>
          </a:xfrm>
          <a:prstGeom prst="rect">
            <a:avLst/>
          </a:prstGeom>
        </p:spPr>
      </p:pic>
    </p:spTree>
    <p:extLst>
      <p:ext uri="{BB962C8B-B14F-4D97-AF65-F5344CB8AC3E}">
        <p14:creationId xmlns:p14="http://schemas.microsoft.com/office/powerpoint/2010/main" val="1605589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2" name="Table 1">
            <a:extLst>
              <a:ext uri="{FF2B5EF4-FFF2-40B4-BE49-F238E27FC236}">
                <a16:creationId xmlns:a16="http://schemas.microsoft.com/office/drawing/2014/main" id="{D3CD9650-0769-231C-01D0-21964763EA8E}"/>
              </a:ext>
            </a:extLst>
          </p:cNvPr>
          <p:cNvGraphicFramePr>
            <a:graphicFrameLocks noGrp="1"/>
          </p:cNvGraphicFramePr>
          <p:nvPr>
            <p:extLst>
              <p:ext uri="{D42A27DB-BD31-4B8C-83A1-F6EECF244321}">
                <p14:modId xmlns:p14="http://schemas.microsoft.com/office/powerpoint/2010/main" val="684797944"/>
              </p:ext>
            </p:extLst>
          </p:nvPr>
        </p:nvGraphicFramePr>
        <p:xfrm>
          <a:off x="970625" y="1090499"/>
          <a:ext cx="7739239" cy="3870960"/>
        </p:xfrm>
        <a:graphic>
          <a:graphicData uri="http://schemas.openxmlformats.org/drawingml/2006/table">
            <a:tbl>
              <a:tblPr firstRow="1" bandRow="1">
                <a:tableStyleId>{5202B0CA-FC54-4496-8BCA-5EF66A818D29}</a:tableStyleId>
              </a:tblPr>
              <a:tblGrid>
                <a:gridCol w="665971">
                  <a:extLst>
                    <a:ext uri="{9D8B030D-6E8A-4147-A177-3AD203B41FA5}">
                      <a16:colId xmlns:a16="http://schemas.microsoft.com/office/drawing/2014/main" val="1402129444"/>
                    </a:ext>
                  </a:extLst>
                </a:gridCol>
                <a:gridCol w="2920536">
                  <a:extLst>
                    <a:ext uri="{9D8B030D-6E8A-4147-A177-3AD203B41FA5}">
                      <a16:colId xmlns:a16="http://schemas.microsoft.com/office/drawing/2014/main" val="2150332480"/>
                    </a:ext>
                  </a:extLst>
                </a:gridCol>
                <a:gridCol w="1122556">
                  <a:extLst>
                    <a:ext uri="{9D8B030D-6E8A-4147-A177-3AD203B41FA5}">
                      <a16:colId xmlns:a16="http://schemas.microsoft.com/office/drawing/2014/main" val="2597158988"/>
                    </a:ext>
                  </a:extLst>
                </a:gridCol>
                <a:gridCol w="1137424">
                  <a:extLst>
                    <a:ext uri="{9D8B030D-6E8A-4147-A177-3AD203B41FA5}">
                      <a16:colId xmlns:a16="http://schemas.microsoft.com/office/drawing/2014/main" val="740808661"/>
                    </a:ext>
                  </a:extLst>
                </a:gridCol>
                <a:gridCol w="959005">
                  <a:extLst>
                    <a:ext uri="{9D8B030D-6E8A-4147-A177-3AD203B41FA5}">
                      <a16:colId xmlns:a16="http://schemas.microsoft.com/office/drawing/2014/main" val="3989807388"/>
                    </a:ext>
                  </a:extLst>
                </a:gridCol>
                <a:gridCol w="933747">
                  <a:extLst>
                    <a:ext uri="{9D8B030D-6E8A-4147-A177-3AD203B41FA5}">
                      <a16:colId xmlns:a16="http://schemas.microsoft.com/office/drawing/2014/main" val="3233899179"/>
                    </a:ext>
                  </a:extLst>
                </a:gridCol>
              </a:tblGrid>
              <a:tr h="487406">
                <a:tc>
                  <a:txBody>
                    <a:bodyPr/>
                    <a:lstStyle/>
                    <a:p>
                      <a:r>
                        <a:rPr lang="en-US" dirty="0"/>
                        <a:t>SNO</a:t>
                      </a:r>
                      <a:endParaRPr lang="en-IN" dirty="0"/>
                    </a:p>
                  </a:txBody>
                  <a:tcPr/>
                </a:tc>
                <a:tc>
                  <a:txBody>
                    <a:bodyPr/>
                    <a:lstStyle/>
                    <a:p>
                      <a:r>
                        <a:rPr lang="en-US" dirty="0"/>
                        <a:t>Algorithm Used</a:t>
                      </a:r>
                      <a:endParaRPr lang="en-IN" dirty="0"/>
                    </a:p>
                  </a:txBody>
                  <a:tcPr/>
                </a:tc>
                <a:tc>
                  <a:txBody>
                    <a:bodyPr/>
                    <a:lstStyle/>
                    <a:p>
                      <a:r>
                        <a:rPr lang="en-US" dirty="0"/>
                        <a:t>RMSE</a:t>
                      </a:r>
                    </a:p>
                    <a:p>
                      <a:r>
                        <a:rPr lang="en-US" dirty="0"/>
                        <a:t>(Water)</a:t>
                      </a:r>
                      <a:endParaRPr lang="en-IN" dirty="0"/>
                    </a:p>
                  </a:txBody>
                  <a:tcPr/>
                </a:tc>
                <a:tc>
                  <a:txBody>
                    <a:bodyPr/>
                    <a:lstStyle/>
                    <a:p>
                      <a:r>
                        <a:rPr lang="en-IN" dirty="0"/>
                        <a:t>RMSE</a:t>
                      </a:r>
                    </a:p>
                    <a:p>
                      <a:r>
                        <a:rPr lang="en-IN" dirty="0"/>
                        <a:t>(Land)</a:t>
                      </a:r>
                    </a:p>
                  </a:txBody>
                  <a:tcPr/>
                </a:tc>
                <a:tc>
                  <a:txBody>
                    <a:bodyPr/>
                    <a:lstStyle/>
                    <a:p>
                      <a:r>
                        <a:rPr lang="en-US" dirty="0"/>
                        <a:t>R</a:t>
                      </a:r>
                      <a:r>
                        <a:rPr lang="en-US" sz="1400" b="1" i="0" u="none" strike="noStrike" cap="none" dirty="0">
                          <a:solidFill>
                            <a:schemeClr val="lt1"/>
                          </a:solidFill>
                          <a:effectLst/>
                          <a:latin typeface="+mn-lt"/>
                          <a:ea typeface="+mn-ea"/>
                          <a:cs typeface="+mn-cs"/>
                          <a:sym typeface="Arial"/>
                        </a:rPr>
                        <a:t>² (Water)</a:t>
                      </a:r>
                      <a:endParaRPr lang="en-IN" dirty="0"/>
                    </a:p>
                  </a:txBody>
                  <a:tcPr/>
                </a:tc>
                <a:tc>
                  <a:txBody>
                    <a:bodyPr/>
                    <a:lstStyle/>
                    <a:p>
                      <a:r>
                        <a:rPr lang="en-US" dirty="0"/>
                        <a:t>R</a:t>
                      </a:r>
                      <a:r>
                        <a:rPr lang="en-US" sz="1400" b="1" i="0" u="none" strike="noStrike" cap="none" dirty="0">
                          <a:solidFill>
                            <a:schemeClr val="lt1"/>
                          </a:solidFill>
                          <a:effectLst/>
                          <a:latin typeface="+mn-lt"/>
                          <a:ea typeface="+mn-ea"/>
                          <a:cs typeface="+mn-cs"/>
                          <a:sym typeface="Arial"/>
                        </a:rPr>
                        <a:t>²</a:t>
                      </a:r>
                    </a:p>
                    <a:p>
                      <a:r>
                        <a:rPr lang="en-US" sz="1400" b="1" i="0" u="none" strike="noStrike" cap="none" dirty="0">
                          <a:solidFill>
                            <a:schemeClr val="lt1"/>
                          </a:solidFill>
                          <a:effectLst/>
                          <a:latin typeface="+mn-lt"/>
                          <a:ea typeface="+mn-ea"/>
                          <a:cs typeface="+mn-cs"/>
                          <a:sym typeface="Arial"/>
                        </a:rPr>
                        <a:t>(Land) </a:t>
                      </a:r>
                      <a:endParaRPr lang="en-IN" dirty="0"/>
                    </a:p>
                  </a:txBody>
                  <a:tcPr/>
                </a:tc>
                <a:extLst>
                  <a:ext uri="{0D108BD9-81ED-4DB2-BD59-A6C34878D82A}">
                    <a16:rowId xmlns:a16="http://schemas.microsoft.com/office/drawing/2014/main" val="704666524"/>
                  </a:ext>
                </a:extLst>
              </a:tr>
              <a:tr h="293721">
                <a:tc>
                  <a:txBody>
                    <a:bodyPr/>
                    <a:lstStyle/>
                    <a:p>
                      <a:r>
                        <a:rPr lang="en-US" dirty="0"/>
                        <a:t>1</a:t>
                      </a:r>
                      <a:endParaRPr lang="en-IN" dirty="0"/>
                    </a:p>
                  </a:txBody>
                  <a:tcPr/>
                </a:tc>
                <a:tc>
                  <a:txBody>
                    <a:bodyPr/>
                    <a:lstStyle/>
                    <a:p>
                      <a:r>
                        <a:rPr lang="en-US" dirty="0"/>
                        <a:t>Linear Regression</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20101.4880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19853.4783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0.7504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0.7652</a:t>
                      </a:r>
                      <a:endParaRPr lang="en-IN" dirty="0"/>
                    </a:p>
                  </a:txBody>
                  <a:tcPr/>
                </a:tc>
                <a:extLst>
                  <a:ext uri="{0D108BD9-81ED-4DB2-BD59-A6C34878D82A}">
                    <a16:rowId xmlns:a16="http://schemas.microsoft.com/office/drawing/2014/main" val="2867557608"/>
                  </a:ext>
                </a:extLst>
              </a:tr>
              <a:tr h="293721">
                <a:tc>
                  <a:txBody>
                    <a:bodyPr/>
                    <a:lstStyle/>
                    <a:p>
                      <a:r>
                        <a:rPr lang="en-US" dirty="0"/>
                        <a:t>2.1</a:t>
                      </a:r>
                      <a:endParaRPr lang="en-IN" dirty="0"/>
                    </a:p>
                  </a:txBody>
                  <a:tcPr/>
                </a:tc>
                <a:tc>
                  <a:txBody>
                    <a:bodyPr/>
                    <a:lstStyle/>
                    <a:p>
                      <a:r>
                        <a:rPr lang="en-IN" dirty="0"/>
                        <a:t>Polynomial Regression (Degree 1)</a:t>
                      </a:r>
                    </a:p>
                  </a:txBody>
                  <a:tcPr/>
                </a:tc>
                <a:tc>
                  <a:txBody>
                    <a:bodyPr/>
                    <a:lstStyle/>
                    <a:p>
                      <a:r>
                        <a:rPr lang="en-IN" sz="1400" b="0" i="0" u="none" strike="noStrike" cap="none" dirty="0">
                          <a:solidFill>
                            <a:schemeClr val="dk1"/>
                          </a:solidFill>
                          <a:effectLst/>
                          <a:latin typeface="+mn-lt"/>
                          <a:ea typeface="+mn-ea"/>
                          <a:cs typeface="+mn-cs"/>
                          <a:sym typeface="Arial"/>
                        </a:rPr>
                        <a:t>20101.4885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19853.4785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0.7504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0.7652</a:t>
                      </a:r>
                      <a:endParaRPr lang="en-IN" dirty="0"/>
                    </a:p>
                  </a:txBody>
                  <a:tcPr/>
                </a:tc>
                <a:extLst>
                  <a:ext uri="{0D108BD9-81ED-4DB2-BD59-A6C34878D82A}">
                    <a16:rowId xmlns:a16="http://schemas.microsoft.com/office/drawing/2014/main" val="3844580165"/>
                  </a:ext>
                </a:extLst>
              </a:tr>
              <a:tr h="293721">
                <a:tc>
                  <a:txBody>
                    <a:bodyPr/>
                    <a:lstStyle/>
                    <a:p>
                      <a:r>
                        <a:rPr lang="en-US" dirty="0"/>
                        <a:t>2.2</a:t>
                      </a:r>
                      <a:endParaRPr lang="en-IN" dirty="0"/>
                    </a:p>
                  </a:txBody>
                  <a:tcPr/>
                </a:tc>
                <a:tc>
                  <a:txBody>
                    <a:bodyPr/>
                    <a:lstStyle/>
                    <a:p>
                      <a:r>
                        <a:rPr lang="en-IN" dirty="0"/>
                        <a:t>Polynomial Regression (Degree 2)</a:t>
                      </a:r>
                    </a:p>
                  </a:txBody>
                  <a:tcPr/>
                </a:tc>
                <a:tc>
                  <a:txBody>
                    <a:bodyPr/>
                    <a:lstStyle/>
                    <a:p>
                      <a:r>
                        <a:rPr lang="en-IN" sz="1400" b="0" i="0" u="none" strike="noStrike" cap="none" dirty="0">
                          <a:solidFill>
                            <a:schemeClr val="dk1"/>
                          </a:solidFill>
                          <a:effectLst/>
                          <a:latin typeface="+mn-lt"/>
                          <a:ea typeface="+mn-ea"/>
                          <a:cs typeface="+mn-cs"/>
                          <a:sym typeface="Arial"/>
                        </a:rPr>
                        <a:t>20102.0943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19853.8129</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0.7503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0.7652</a:t>
                      </a:r>
                      <a:endParaRPr lang="en-IN" dirty="0"/>
                    </a:p>
                  </a:txBody>
                  <a:tcPr/>
                </a:tc>
                <a:extLst>
                  <a:ext uri="{0D108BD9-81ED-4DB2-BD59-A6C34878D82A}">
                    <a16:rowId xmlns:a16="http://schemas.microsoft.com/office/drawing/2014/main" val="2951267829"/>
                  </a:ext>
                </a:extLst>
              </a:tr>
              <a:tr h="293721">
                <a:tc>
                  <a:txBody>
                    <a:bodyPr/>
                    <a:lstStyle/>
                    <a:p>
                      <a:r>
                        <a:rPr lang="en-US" dirty="0"/>
                        <a:t>2.3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Polynomial Regression (Degree 3)</a:t>
                      </a:r>
                    </a:p>
                  </a:txBody>
                  <a:tcPr/>
                </a:tc>
                <a:tc>
                  <a:txBody>
                    <a:bodyPr/>
                    <a:lstStyle/>
                    <a:p>
                      <a:r>
                        <a:rPr lang="en-IN" sz="1400" b="0" i="0" u="none" strike="noStrike" cap="none" dirty="0">
                          <a:solidFill>
                            <a:schemeClr val="dk1"/>
                          </a:solidFill>
                          <a:effectLst/>
                          <a:latin typeface="+mn-lt"/>
                          <a:ea typeface="+mn-ea"/>
                          <a:cs typeface="+mn-cs"/>
                          <a:sym typeface="Arial"/>
                        </a:rPr>
                        <a:t>20102.7065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19854.1520</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0.7501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0.7651</a:t>
                      </a:r>
                      <a:endParaRPr lang="en-IN" dirty="0"/>
                    </a:p>
                  </a:txBody>
                  <a:tcPr/>
                </a:tc>
                <a:extLst>
                  <a:ext uri="{0D108BD9-81ED-4DB2-BD59-A6C34878D82A}">
                    <a16:rowId xmlns:a16="http://schemas.microsoft.com/office/drawing/2014/main" val="362289877"/>
                  </a:ext>
                </a:extLst>
              </a:tr>
              <a:tr h="293721">
                <a:tc>
                  <a:txBody>
                    <a:bodyPr/>
                    <a:lstStyle/>
                    <a:p>
                      <a:r>
                        <a:rPr lang="en-US" dirty="0"/>
                        <a:t>2.4</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Polynomial Regression (Degree 4)</a:t>
                      </a:r>
                    </a:p>
                  </a:txBody>
                  <a:tcPr/>
                </a:tc>
                <a:tc>
                  <a:txBody>
                    <a:bodyPr/>
                    <a:lstStyle/>
                    <a:p>
                      <a:r>
                        <a:rPr lang="en-IN" sz="1400" b="0" i="0" u="none" strike="noStrike" cap="none" dirty="0">
                          <a:solidFill>
                            <a:schemeClr val="dk1"/>
                          </a:solidFill>
                          <a:effectLst/>
                          <a:latin typeface="+mn-lt"/>
                          <a:ea typeface="+mn-ea"/>
                          <a:cs typeface="+mn-cs"/>
                          <a:sym typeface="Arial"/>
                        </a:rPr>
                        <a:t>20103.3245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19854.4954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0.7500</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0.7650</a:t>
                      </a:r>
                      <a:endParaRPr lang="en-IN" dirty="0"/>
                    </a:p>
                  </a:txBody>
                  <a:tcPr/>
                </a:tc>
                <a:extLst>
                  <a:ext uri="{0D108BD9-81ED-4DB2-BD59-A6C34878D82A}">
                    <a16:rowId xmlns:a16="http://schemas.microsoft.com/office/drawing/2014/main" val="4266257278"/>
                  </a:ext>
                </a:extLst>
              </a:tr>
              <a:tr h="293721">
                <a:tc>
                  <a:txBody>
                    <a:bodyPr/>
                    <a:lstStyle/>
                    <a:p>
                      <a:r>
                        <a:rPr lang="en-US" dirty="0"/>
                        <a:t>3</a:t>
                      </a:r>
                      <a:endParaRPr lang="en-IN" dirty="0"/>
                    </a:p>
                  </a:txBody>
                  <a:tcPr/>
                </a:tc>
                <a:tc>
                  <a:txBody>
                    <a:bodyPr/>
                    <a:lstStyle/>
                    <a:p>
                      <a:r>
                        <a:rPr lang="en-US" dirty="0"/>
                        <a:t>Random Forest</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19221.3682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19483.9201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0.9225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0.8401</a:t>
                      </a:r>
                      <a:endParaRPr lang="en-IN" dirty="0"/>
                    </a:p>
                  </a:txBody>
                  <a:tcPr/>
                </a:tc>
                <a:extLst>
                  <a:ext uri="{0D108BD9-81ED-4DB2-BD59-A6C34878D82A}">
                    <a16:rowId xmlns:a16="http://schemas.microsoft.com/office/drawing/2014/main" val="352190539"/>
                  </a:ext>
                </a:extLst>
              </a:tr>
              <a:tr h="293721">
                <a:tc>
                  <a:txBody>
                    <a:bodyPr/>
                    <a:lstStyle/>
                    <a:p>
                      <a:r>
                        <a:rPr lang="en-US" dirty="0"/>
                        <a:t>4</a:t>
                      </a:r>
                      <a:endParaRPr lang="en-IN" dirty="0"/>
                    </a:p>
                  </a:txBody>
                  <a:tcPr/>
                </a:tc>
                <a:tc>
                  <a:txBody>
                    <a:bodyPr/>
                    <a:lstStyle/>
                    <a:p>
                      <a:r>
                        <a:rPr lang="en-US" dirty="0"/>
                        <a:t>Gradient Boosting</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19410.7477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20165.0634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0.8874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0.6987</a:t>
                      </a:r>
                      <a:endParaRPr lang="en-IN" dirty="0"/>
                    </a:p>
                  </a:txBody>
                  <a:tcPr/>
                </a:tc>
                <a:extLst>
                  <a:ext uri="{0D108BD9-81ED-4DB2-BD59-A6C34878D82A}">
                    <a16:rowId xmlns:a16="http://schemas.microsoft.com/office/drawing/2014/main" val="3564425813"/>
                  </a:ext>
                </a:extLst>
              </a:tr>
              <a:tr h="293721">
                <a:tc>
                  <a:txBody>
                    <a:bodyPr/>
                    <a:lstStyle/>
                    <a:p>
                      <a:r>
                        <a:rPr lang="en-US" dirty="0"/>
                        <a:t>5</a:t>
                      </a:r>
                      <a:endParaRPr lang="en-IN" dirty="0"/>
                    </a:p>
                  </a:txBody>
                  <a:tcPr/>
                </a:tc>
                <a:tc>
                  <a:txBody>
                    <a:bodyPr/>
                    <a:lstStyle/>
                    <a:p>
                      <a:r>
                        <a:rPr lang="en-US" dirty="0"/>
                        <a:t>Support Vector Machine</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21191.2422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20744.8697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0.5036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0.5665</a:t>
                      </a:r>
                      <a:endParaRPr lang="en-IN" dirty="0"/>
                    </a:p>
                  </a:txBody>
                  <a:tcPr/>
                </a:tc>
                <a:extLst>
                  <a:ext uri="{0D108BD9-81ED-4DB2-BD59-A6C34878D82A}">
                    <a16:rowId xmlns:a16="http://schemas.microsoft.com/office/drawing/2014/main" val="603298886"/>
                  </a:ext>
                </a:extLst>
              </a:tr>
              <a:tr h="293721">
                <a:tc>
                  <a:txBody>
                    <a:bodyPr/>
                    <a:lstStyle/>
                    <a:p>
                      <a:r>
                        <a:rPr lang="en-US" dirty="0"/>
                        <a:t>6</a:t>
                      </a:r>
                      <a:endParaRPr lang="en-IN" dirty="0"/>
                    </a:p>
                  </a:txBody>
                  <a:tcPr/>
                </a:tc>
                <a:tc>
                  <a:txBody>
                    <a:bodyPr/>
                    <a:lstStyle/>
                    <a:p>
                      <a:r>
                        <a:rPr lang="en-US" dirty="0"/>
                        <a:t>K-Nearest </a:t>
                      </a:r>
                      <a:r>
                        <a:rPr lang="en-US" dirty="0" err="1"/>
                        <a:t>Neighbours</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20227.7866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19884.3837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0.7238</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0.7588</a:t>
                      </a:r>
                      <a:endParaRPr lang="en-IN" dirty="0"/>
                    </a:p>
                  </a:txBody>
                  <a:tcPr/>
                </a:tc>
                <a:extLst>
                  <a:ext uri="{0D108BD9-81ED-4DB2-BD59-A6C34878D82A}">
                    <a16:rowId xmlns:a16="http://schemas.microsoft.com/office/drawing/2014/main" val="22979518"/>
                  </a:ext>
                </a:extLst>
              </a:tr>
              <a:tr h="293721">
                <a:tc>
                  <a:txBody>
                    <a:bodyPr/>
                    <a:lstStyle/>
                    <a:p>
                      <a:r>
                        <a:rPr lang="en-US" dirty="0"/>
                        <a:t>7</a:t>
                      </a:r>
                      <a:endParaRPr lang="en-IN" dirty="0"/>
                    </a:p>
                  </a:txBody>
                  <a:tcPr/>
                </a:tc>
                <a:tc>
                  <a:txBody>
                    <a:bodyPr/>
                    <a:lstStyle/>
                    <a:p>
                      <a:r>
                        <a:rPr lang="en-US" dirty="0" err="1"/>
                        <a:t>XGBoost</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23544.8472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22863.8135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0.1755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0.0199</a:t>
                      </a:r>
                      <a:endParaRPr lang="en-IN" dirty="0"/>
                    </a:p>
                  </a:txBody>
                  <a:tcPr/>
                </a:tc>
                <a:extLst>
                  <a:ext uri="{0D108BD9-81ED-4DB2-BD59-A6C34878D82A}">
                    <a16:rowId xmlns:a16="http://schemas.microsoft.com/office/drawing/2014/main" val="2657541385"/>
                  </a:ext>
                </a:extLst>
              </a:tr>
              <a:tr h="293721">
                <a:tc>
                  <a:txBody>
                    <a:bodyPr/>
                    <a:lstStyle/>
                    <a:p>
                      <a:r>
                        <a:rPr lang="en-US" dirty="0"/>
                        <a:t>8</a:t>
                      </a:r>
                      <a:endParaRPr lang="en-IN" dirty="0"/>
                    </a:p>
                  </a:txBody>
                  <a:tcPr/>
                </a:tc>
                <a:tc>
                  <a:txBody>
                    <a:bodyPr/>
                    <a:lstStyle/>
                    <a:p>
                      <a:r>
                        <a:rPr lang="en-US" dirty="0"/>
                        <a:t>Neural Network</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36557.5441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228441.848</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-9.6816</a:t>
                      </a:r>
                      <a:endParaRPr lang="en-IN" dirty="0"/>
                    </a:p>
                  </a:txBody>
                  <a:tcPr/>
                </a:tc>
                <a:tc>
                  <a:txBody>
                    <a:bodyPr/>
                    <a:lstStyle/>
                    <a:p>
                      <a:r>
                        <a:rPr lang="en-IN" sz="1400" b="0" i="0" u="none" strike="noStrike" cap="none">
                          <a:solidFill>
                            <a:schemeClr val="dk1"/>
                          </a:solidFill>
                          <a:effectLst/>
                          <a:latin typeface="+mn-lt"/>
                          <a:ea typeface="+mn-ea"/>
                          <a:cs typeface="+mn-cs"/>
                          <a:sym typeface="Arial"/>
                        </a:rPr>
                        <a:t>-18135</a:t>
                      </a:r>
                      <a:endParaRPr lang="en-IN" dirty="0"/>
                    </a:p>
                  </a:txBody>
                  <a:tcPr/>
                </a:tc>
                <a:extLst>
                  <a:ext uri="{0D108BD9-81ED-4DB2-BD59-A6C34878D82A}">
                    <a16:rowId xmlns:a16="http://schemas.microsoft.com/office/drawing/2014/main" val="1652056944"/>
                  </a:ext>
                </a:extLst>
              </a:tr>
            </a:tbl>
          </a:graphicData>
        </a:graphic>
      </p:graphicFrame>
    </p:spTree>
    <p:extLst>
      <p:ext uri="{BB962C8B-B14F-4D97-AF65-F5344CB8AC3E}">
        <p14:creationId xmlns:p14="http://schemas.microsoft.com/office/powerpoint/2010/main" val="298826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a:t>
            </a:r>
            <a:endParaRPr dirty="0"/>
          </a:p>
        </p:txBody>
      </p:sp>
      <p:graphicFrame>
        <p:nvGraphicFramePr>
          <p:cNvPr id="888" name="Google Shape;888;p27"/>
          <p:cNvGraphicFramePr/>
          <p:nvPr>
            <p:extLst>
              <p:ext uri="{D42A27DB-BD31-4B8C-83A1-F6EECF244321}">
                <p14:modId xmlns:p14="http://schemas.microsoft.com/office/powerpoint/2010/main" val="23313435"/>
              </p:ext>
            </p:extLst>
          </p:nvPr>
        </p:nvGraphicFramePr>
        <p:xfrm>
          <a:off x="773520" y="1139159"/>
          <a:ext cx="7677240" cy="3861360"/>
        </p:xfrm>
        <a:graphic>
          <a:graphicData uri="http://schemas.openxmlformats.org/drawingml/2006/table">
            <a:tbl>
              <a:tblPr>
                <a:noFill/>
                <a:tableStyleId>{8C0342B8-682B-454D-A6FA-575D47FF5EA3}</a:tableStyleId>
              </a:tblPr>
              <a:tblGrid>
                <a:gridCol w="6355498">
                  <a:extLst>
                    <a:ext uri="{9D8B030D-6E8A-4147-A177-3AD203B41FA5}">
                      <a16:colId xmlns:a16="http://schemas.microsoft.com/office/drawing/2014/main" val="20000"/>
                    </a:ext>
                  </a:extLst>
                </a:gridCol>
                <a:gridCol w="1321742">
                  <a:extLst>
                    <a:ext uri="{9D8B030D-6E8A-4147-A177-3AD203B41FA5}">
                      <a16:colId xmlns:a16="http://schemas.microsoft.com/office/drawing/2014/main" val="20001"/>
                    </a:ext>
                  </a:extLst>
                </a:gridCol>
              </a:tblGrid>
              <a:tr h="3314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dirty="0">
                          <a:latin typeface="Times New Roman"/>
                          <a:cs typeface="Times New Roman"/>
                        </a:rPr>
                        <a:t>Introduction</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01</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19050" cap="flat" cmpd="sng">
                      <a:solidFill>
                        <a:schemeClr val="accent4">
                          <a:alpha val="0"/>
                        </a:schemeClr>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0"/>
                  </a:ext>
                </a:extLst>
              </a:tr>
              <a:tr h="346707">
                <a:tc>
                  <a:txBody>
                    <a:bodyPr/>
                    <a:lstStyle/>
                    <a:p>
                      <a:pPr marL="12065" indent="0">
                        <a:lnSpc>
                          <a:spcPct val="150000"/>
                        </a:lnSpc>
                        <a:spcBef>
                          <a:spcPts val="5"/>
                        </a:spcBef>
                        <a:buSzPct val="100000"/>
                        <a:buFont typeface="Arial" panose="020B0604020202020204" pitchFamily="34" charset="0"/>
                        <a:buNone/>
                        <a:tabLst>
                          <a:tab pos="346710" algn="l"/>
                          <a:tab pos="347345" algn="l"/>
                        </a:tabLst>
                      </a:pPr>
                      <a:r>
                        <a:rPr lang="en-US" sz="1800" spc="-5" dirty="0">
                          <a:latin typeface="Times New Roman"/>
                          <a:cs typeface="Times New Roman"/>
                        </a:rPr>
                        <a:t>Problem Statement</a:t>
                      </a:r>
                      <a:r>
                        <a:rPr lang="en-US" sz="1800" spc="-25" dirty="0">
                          <a:latin typeface="Times New Roman"/>
                          <a:cs typeface="Times New Roman"/>
                        </a:rPr>
                        <a:t> </a:t>
                      </a:r>
                      <a:endParaRPr lang="en-US" sz="1800" dirty="0">
                        <a:latin typeface="Times New Roman"/>
                        <a:cs typeface="Times New Roman"/>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IN" sz="1600" dirty="0">
                          <a:solidFill>
                            <a:schemeClr val="dk1"/>
                          </a:solidFill>
                          <a:latin typeface="Lato"/>
                          <a:ea typeface="Lato"/>
                          <a:cs typeface="Lato"/>
                          <a:sym typeface="Lato"/>
                        </a:rPr>
                        <a:t>02</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1"/>
                  </a:ext>
                </a:extLst>
              </a:tr>
              <a:tr h="3314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spc="-5" dirty="0">
                          <a:latin typeface="Times New Roman"/>
                          <a:cs typeface="Times New Roman"/>
                        </a:rPr>
                        <a:t>Objectives</a:t>
                      </a:r>
                      <a:r>
                        <a:rPr lang="en-IN" sz="1800" spc="-35" dirty="0">
                          <a:latin typeface="Times New Roman"/>
                          <a:cs typeface="Times New Roman"/>
                        </a:rPr>
                        <a:t> </a:t>
                      </a:r>
                      <a:r>
                        <a:rPr lang="en-IN" sz="1800" dirty="0">
                          <a:latin typeface="Times New Roman"/>
                          <a:cs typeface="Times New Roman"/>
                        </a:rPr>
                        <a:t>of</a:t>
                      </a:r>
                      <a:r>
                        <a:rPr lang="en-IN" sz="1800" spc="-30" dirty="0">
                          <a:latin typeface="Times New Roman"/>
                          <a:cs typeface="Times New Roman"/>
                        </a:rPr>
                        <a:t> </a:t>
                      </a:r>
                      <a:r>
                        <a:rPr lang="en-IN" sz="1800" spc="-5" dirty="0">
                          <a:latin typeface="Times New Roman"/>
                          <a:cs typeface="Times New Roman"/>
                        </a:rPr>
                        <a:t>Study</a:t>
                      </a:r>
                      <a:endParaRPr lang="en-IN" sz="1800" dirty="0">
                        <a:latin typeface="Times New Roman"/>
                        <a:cs typeface="Times New Roman"/>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03</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2"/>
                  </a:ext>
                </a:extLst>
              </a:tr>
              <a:tr h="3314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spc="-5" dirty="0">
                          <a:latin typeface="Times New Roman"/>
                          <a:cs typeface="Times New Roman"/>
                        </a:rPr>
                        <a:t>Existing</a:t>
                      </a:r>
                      <a:r>
                        <a:rPr lang="en-IN" sz="1800" spc="-50" dirty="0">
                          <a:latin typeface="Times New Roman"/>
                          <a:cs typeface="Times New Roman"/>
                        </a:rPr>
                        <a:t> </a:t>
                      </a:r>
                      <a:r>
                        <a:rPr lang="en-IN" sz="1800" spc="-5" dirty="0">
                          <a:latin typeface="Times New Roman"/>
                          <a:cs typeface="Times New Roman"/>
                        </a:rPr>
                        <a:t>System</a:t>
                      </a:r>
                      <a:endParaRPr lang="en-IN" sz="1800" dirty="0">
                        <a:latin typeface="Times New Roman"/>
                        <a:cs typeface="Times New Roman"/>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04</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3"/>
                  </a:ext>
                </a:extLst>
              </a:tr>
              <a:tr h="331483">
                <a:tc>
                  <a:txBody>
                    <a:bodyPr/>
                    <a:lstStyle/>
                    <a:p>
                      <a:pPr marL="0" lvl="0" indent="0" algn="l" rtl="0">
                        <a:spcBef>
                          <a:spcPts val="0"/>
                        </a:spcBef>
                        <a:spcAft>
                          <a:spcPts val="0"/>
                        </a:spcAft>
                        <a:buNone/>
                      </a:pPr>
                      <a:r>
                        <a:rPr lang="en-IN" sz="1800" spc="-15" dirty="0">
                          <a:latin typeface="Times New Roman"/>
                          <a:cs typeface="Times New Roman"/>
                        </a:rPr>
                        <a:t>Methodology and Dataset Description</a:t>
                      </a:r>
                      <a:endParaRPr sz="1800" b="1" u="sng" dirty="0">
                        <a:solidFill>
                          <a:schemeClr val="dk1"/>
                        </a:solidFill>
                        <a:latin typeface="Lato"/>
                        <a:ea typeface="Lato"/>
                        <a:cs typeface="Lato"/>
                        <a:sym typeface="Lato"/>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0"/>
                        </a:spcAft>
                        <a:buNone/>
                      </a:pPr>
                      <a:r>
                        <a:rPr lang="en-IN" sz="1600" dirty="0">
                          <a:solidFill>
                            <a:schemeClr val="dk1"/>
                          </a:solidFill>
                          <a:latin typeface="Lato"/>
                          <a:ea typeface="Lato"/>
                          <a:cs typeface="Lato"/>
                          <a:sym typeface="Lato"/>
                        </a:rPr>
                        <a:t>05</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4"/>
                  </a:ext>
                </a:extLst>
              </a:tr>
              <a:tr h="346707">
                <a:tc>
                  <a:txBody>
                    <a:bodyPr/>
                    <a:lstStyle/>
                    <a:p>
                      <a:pPr marL="12065" indent="0">
                        <a:lnSpc>
                          <a:spcPct val="150000"/>
                        </a:lnSpc>
                        <a:spcBef>
                          <a:spcPts val="5"/>
                        </a:spcBef>
                        <a:buSzPct val="100000"/>
                        <a:buFont typeface="Arial" panose="020B0604020202020204" pitchFamily="34" charset="0"/>
                        <a:buNone/>
                        <a:tabLst>
                          <a:tab pos="346710" algn="l"/>
                          <a:tab pos="347345" algn="l"/>
                        </a:tabLst>
                      </a:pPr>
                      <a:r>
                        <a:rPr lang="en-IN" sz="1800" spc="-50" dirty="0">
                          <a:latin typeface="Times New Roman"/>
                          <a:cs typeface="Times New Roman"/>
                        </a:rPr>
                        <a:t>Models Selection</a:t>
                      </a:r>
                    </a:p>
                  </a:txBody>
                  <a:tcPr marL="91425" marR="91425" marT="0" marB="0" anchor="ctr">
                    <a:lnL w="19050" cap="flat" cmpd="sng">
                      <a:solidFill>
                        <a:schemeClr val="accent4">
                          <a:alpha val="0"/>
                        </a:schemeClr>
                      </a:solidFill>
                      <a:prstDash val="dashDot"/>
                      <a:round/>
                      <a:headEnd type="none" w="sm" len="sm"/>
                      <a:tailEnd type="none" w="sm" len="sm"/>
                    </a:lnL>
                    <a:lnR w="9525" cap="flat" cmpd="sng">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08</a:t>
                      </a:r>
                      <a:endParaRPr sz="1600" dirty="0">
                        <a:solidFill>
                          <a:schemeClr val="dk1"/>
                        </a:solidFill>
                        <a:latin typeface="Lato"/>
                        <a:ea typeface="Lato"/>
                        <a:cs typeface="Lato"/>
                        <a:sym typeface="Lato"/>
                      </a:endParaRPr>
                    </a:p>
                  </a:txBody>
                  <a:tcPr marL="91425" marR="91425" marT="0" marB="0" anchor="ctr">
                    <a:lnL w="9525" cap="flat" cmpd="sng">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0005"/>
                  </a:ext>
                </a:extLst>
              </a:tr>
              <a:tr h="346707">
                <a:tc>
                  <a:txBody>
                    <a:bodyPr/>
                    <a:lstStyle/>
                    <a:p>
                      <a:pPr marL="12065" indent="0">
                        <a:lnSpc>
                          <a:spcPct val="150000"/>
                        </a:lnSpc>
                        <a:spcBef>
                          <a:spcPts val="5"/>
                        </a:spcBef>
                        <a:buSzPct val="100000"/>
                        <a:buFont typeface="Arial" panose="020B0604020202020204" pitchFamily="34" charset="0"/>
                        <a:buNone/>
                        <a:tabLst>
                          <a:tab pos="346710" algn="l"/>
                          <a:tab pos="347345" algn="l"/>
                        </a:tabLst>
                      </a:pPr>
                      <a:r>
                        <a:rPr lang="en-IN" sz="1800" spc="-50" dirty="0">
                          <a:latin typeface="Times New Roman"/>
                          <a:cs typeface="Times New Roman"/>
                        </a:rPr>
                        <a:t>Resources</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09</a:t>
                      </a:r>
                      <a:endParaRPr sz="1600" dirty="0">
                        <a:solidFill>
                          <a:schemeClr val="dk1"/>
                        </a:solidFill>
                        <a:latin typeface="Lato"/>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751010655"/>
                  </a:ext>
                </a:extLst>
              </a:tr>
              <a:tr h="346707">
                <a:tc>
                  <a:txBody>
                    <a:bodyPr/>
                    <a:lstStyle/>
                    <a:p>
                      <a:pPr marL="12065" marR="0" lvl="0" indent="0" algn="l" defTabSz="914400" rtl="0" eaLnBrk="1" fontAlgn="auto" latinLnBrk="0" hangingPunct="1">
                        <a:lnSpc>
                          <a:spcPct val="1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IN" sz="1800" dirty="0">
                          <a:latin typeface="Times New Roman"/>
                          <a:cs typeface="Times New Roman"/>
                        </a:rPr>
                        <a:t>Algorithm</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10</a:t>
                      </a:r>
                      <a:endParaRPr sz="1600" dirty="0">
                        <a:solidFill>
                          <a:schemeClr val="dk1"/>
                        </a:solidFill>
                        <a:latin typeface="Lato"/>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11922229"/>
                  </a:ext>
                </a:extLst>
              </a:tr>
              <a:tr h="346707">
                <a:tc>
                  <a:txBody>
                    <a:bodyPr/>
                    <a:lstStyle/>
                    <a:p>
                      <a:pPr marL="12065" marR="0" lvl="0" indent="0" algn="l" defTabSz="914400" rtl="0" eaLnBrk="1" fontAlgn="auto" latinLnBrk="0" hangingPunct="1">
                        <a:lnSpc>
                          <a:spcPct val="1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US" sz="1800" dirty="0">
                          <a:latin typeface="Times New Roman"/>
                          <a:cs typeface="Times New Roman"/>
                        </a:rPr>
                        <a:t>W</a:t>
                      </a:r>
                      <a:r>
                        <a:rPr lang="en-IN" sz="1800" dirty="0" err="1">
                          <a:latin typeface="Times New Roman"/>
                          <a:cs typeface="Times New Roman"/>
                        </a:rPr>
                        <a:t>ork</a:t>
                      </a:r>
                      <a:r>
                        <a:rPr lang="en-IN" sz="1800" dirty="0">
                          <a:latin typeface="Times New Roman"/>
                          <a:cs typeface="Times New Roman"/>
                        </a:rPr>
                        <a:t> Breakdown Structure</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13</a:t>
                      </a:r>
                      <a:endParaRPr sz="1600" dirty="0">
                        <a:solidFill>
                          <a:schemeClr val="dk1"/>
                        </a:solidFill>
                        <a:latin typeface="Lato"/>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3684392845"/>
                  </a:ext>
                </a:extLst>
              </a:tr>
              <a:tr h="346707">
                <a:tc>
                  <a:txBody>
                    <a:bodyPr/>
                    <a:lstStyle/>
                    <a:p>
                      <a:pPr marL="12065" marR="0" lvl="0" indent="0" algn="l" defTabSz="914400" rtl="0" eaLnBrk="1" fontAlgn="auto" latinLnBrk="0" hangingPunct="1">
                        <a:lnSpc>
                          <a:spcPct val="1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IN" sz="1800" spc="-50" dirty="0">
                          <a:latin typeface="Times New Roman"/>
                          <a:cs typeface="Times New Roman"/>
                        </a:rPr>
                        <a:t>Results and Comparison</a:t>
                      </a:r>
                      <a:endParaRPr lang="en-IN" sz="1800" dirty="0">
                        <a:latin typeface="Times New Roman"/>
                        <a:cs typeface="Times New Roman"/>
                      </a:endParaRP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14</a:t>
                      </a:r>
                      <a:endParaRPr sz="1600" dirty="0">
                        <a:solidFill>
                          <a:schemeClr val="dk1"/>
                        </a:solidFill>
                        <a:latin typeface="Lato"/>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628521452"/>
                  </a:ext>
                </a:extLst>
              </a:tr>
              <a:tr h="346707">
                <a:tc>
                  <a:txBody>
                    <a:bodyPr/>
                    <a:lstStyle/>
                    <a:p>
                      <a:pPr marL="12065" marR="0" lvl="0" indent="0" algn="l" defTabSz="914400" rtl="0" eaLnBrk="1" fontAlgn="auto" latinLnBrk="0" hangingPunct="1">
                        <a:lnSpc>
                          <a:spcPct val="150000"/>
                        </a:lnSpc>
                        <a:spcBef>
                          <a:spcPts val="5"/>
                        </a:spcBef>
                        <a:spcAft>
                          <a:spcPts val="0"/>
                        </a:spcAft>
                        <a:buClr>
                          <a:srgbClr val="000000"/>
                        </a:buClr>
                        <a:buSzPct val="100000"/>
                        <a:buFont typeface="Arial" panose="020B0604020202020204" pitchFamily="34" charset="0"/>
                        <a:buNone/>
                        <a:tabLst>
                          <a:tab pos="346710" algn="l"/>
                          <a:tab pos="347345" algn="l"/>
                        </a:tabLst>
                        <a:defRPr/>
                      </a:pPr>
                      <a:r>
                        <a:rPr lang="en-IN" sz="1800" spc="-5" dirty="0">
                          <a:latin typeface="Times New Roman"/>
                          <a:cs typeface="Times New Roman"/>
                        </a:rPr>
                        <a:t>References</a:t>
                      </a:r>
                    </a:p>
                  </a:txBody>
                  <a:tcPr marL="91425" marR="91425" marT="0" marB="0" anchor="ctr">
                    <a:lnL w="19050" cap="flat" cmpd="sng">
                      <a:solidFill>
                        <a:schemeClr val="accent4">
                          <a:alpha val="0"/>
                        </a:schemeClr>
                      </a:solidFill>
                      <a:prstDash val="dashDot"/>
                      <a:round/>
                      <a:headEnd type="none" w="sm" len="sm"/>
                      <a:tailEnd type="none" w="sm" len="sm"/>
                    </a:lnL>
                    <a:lnR w="9525" cap="flat" cmpd="sng" algn="ctr">
                      <a:solidFill>
                        <a:schemeClr val="accent4"/>
                      </a:solidFill>
                      <a:prstDash val="dashDot"/>
                      <a:round/>
                      <a:headEnd type="none" w="sm" len="sm"/>
                      <a:tailEnd type="none" w="sm" len="sm"/>
                    </a:lnR>
                    <a:lnT w="9525" cap="flat" cmpd="sng" algn="ctr">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600" dirty="0">
                          <a:solidFill>
                            <a:schemeClr val="dk1"/>
                          </a:solidFill>
                          <a:latin typeface="Lato"/>
                          <a:ea typeface="Lato"/>
                          <a:cs typeface="Lato"/>
                          <a:sym typeface="Lato"/>
                        </a:rPr>
                        <a:t>24</a:t>
                      </a:r>
                      <a:endParaRPr sz="1600" dirty="0">
                        <a:solidFill>
                          <a:schemeClr val="dk1"/>
                        </a:solidFill>
                        <a:latin typeface="Lato"/>
                        <a:ea typeface="Lato"/>
                        <a:cs typeface="Lato"/>
                        <a:sym typeface="Lato"/>
                      </a:endParaRPr>
                    </a:p>
                  </a:txBody>
                  <a:tcPr marL="91425" marR="91425" marT="0" marB="0" anchor="ctr">
                    <a:lnL w="9525" cap="flat" cmpd="sng" algn="ctr">
                      <a:solidFill>
                        <a:schemeClr val="accent4"/>
                      </a:solidFill>
                      <a:prstDash val="dashDot"/>
                      <a:round/>
                      <a:headEnd type="none" w="sm" len="sm"/>
                      <a:tailEnd type="none" w="sm" len="sm"/>
                    </a:lnL>
                    <a:lnR w="19050" cap="flat" cmpd="sng">
                      <a:solidFill>
                        <a:schemeClr val="accent4">
                          <a:alpha val="0"/>
                        </a:schemeClr>
                      </a:solidFill>
                      <a:prstDash val="dashDot"/>
                      <a:round/>
                      <a:headEnd type="none" w="sm" len="sm"/>
                      <a:tailEnd type="none" w="sm" len="sm"/>
                    </a:lnR>
                    <a:lnT w="9525" cap="flat" cmpd="sng">
                      <a:solidFill>
                        <a:schemeClr val="accent4"/>
                      </a:solidFill>
                      <a:prstDash val="dashDot"/>
                      <a:round/>
                      <a:headEnd type="none" w="sm" len="sm"/>
                      <a:tailEnd type="none" w="sm" len="sm"/>
                    </a:lnT>
                    <a:lnB w="9525" cap="flat" cmpd="sng" algn="ctr">
                      <a:solidFill>
                        <a:schemeClr val="accent4"/>
                      </a:solidFill>
                      <a:prstDash val="dashDot"/>
                      <a:round/>
                      <a:headEnd type="none" w="sm" len="sm"/>
                      <a:tailEnd type="none" w="sm" len="sm"/>
                    </a:lnB>
                    <a:solidFill>
                      <a:schemeClr val="dk2"/>
                    </a:solidFill>
                  </a:tcPr>
                </a:tc>
                <a:extLst>
                  <a:ext uri="{0D108BD9-81ED-4DB2-BD59-A6C34878D82A}">
                    <a16:rowId xmlns:a16="http://schemas.microsoft.com/office/drawing/2014/main" val="117369636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433363" y="3497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Comparing R</a:t>
            </a:r>
            <a:r>
              <a:rPr lang="en-IN" dirty="0"/>
              <a:t>²</a:t>
            </a:r>
            <a:endParaRPr dirty="0"/>
          </a:p>
        </p:txBody>
      </p:sp>
      <p:sp>
        <p:nvSpPr>
          <p:cNvPr id="1256" name="Google Shape;1256;p37"/>
          <p:cNvSpPr/>
          <p:nvPr/>
        </p:nvSpPr>
        <p:spPr>
          <a:xfrm>
            <a:off x="8710637" y="117516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8710637" y="1556710"/>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8710637" y="193825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Chart 3">
            <a:extLst>
              <a:ext uri="{FF2B5EF4-FFF2-40B4-BE49-F238E27FC236}">
                <a16:creationId xmlns:a16="http://schemas.microsoft.com/office/drawing/2014/main" id="{5AA8283D-2CB3-7DD8-27A2-C1144CE099A4}"/>
              </a:ext>
            </a:extLst>
          </p:cNvPr>
          <p:cNvGraphicFramePr/>
          <p:nvPr>
            <p:extLst>
              <p:ext uri="{D42A27DB-BD31-4B8C-83A1-F6EECF244321}">
                <p14:modId xmlns:p14="http://schemas.microsoft.com/office/powerpoint/2010/main" val="2601905470"/>
              </p:ext>
            </p:extLst>
          </p:nvPr>
        </p:nvGraphicFramePr>
        <p:xfrm>
          <a:off x="433363" y="922457"/>
          <a:ext cx="8192478" cy="40457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75437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433363" y="3497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Comparing RMSE</a:t>
            </a:r>
            <a:endParaRPr dirty="0"/>
          </a:p>
        </p:txBody>
      </p:sp>
      <p:sp>
        <p:nvSpPr>
          <p:cNvPr id="1256" name="Google Shape;1256;p37"/>
          <p:cNvSpPr/>
          <p:nvPr/>
        </p:nvSpPr>
        <p:spPr>
          <a:xfrm>
            <a:off x="8710637" y="117516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8710637" y="1556710"/>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8710637" y="193825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Chart 1">
            <a:extLst>
              <a:ext uri="{FF2B5EF4-FFF2-40B4-BE49-F238E27FC236}">
                <a16:creationId xmlns:a16="http://schemas.microsoft.com/office/drawing/2014/main" id="{EF085FC0-6400-52F9-499A-F5C547C358C2}"/>
              </a:ext>
            </a:extLst>
          </p:cNvPr>
          <p:cNvGraphicFramePr/>
          <p:nvPr>
            <p:extLst>
              <p:ext uri="{D42A27DB-BD31-4B8C-83A1-F6EECF244321}">
                <p14:modId xmlns:p14="http://schemas.microsoft.com/office/powerpoint/2010/main" val="3573571533"/>
              </p:ext>
            </p:extLst>
          </p:nvPr>
        </p:nvGraphicFramePr>
        <p:xfrm>
          <a:off x="486703" y="1017725"/>
          <a:ext cx="7704000" cy="41257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32157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2" name="Table 1">
            <a:extLst>
              <a:ext uri="{FF2B5EF4-FFF2-40B4-BE49-F238E27FC236}">
                <a16:creationId xmlns:a16="http://schemas.microsoft.com/office/drawing/2014/main" id="{D3CD9650-0769-231C-01D0-21964763EA8E}"/>
              </a:ext>
            </a:extLst>
          </p:cNvPr>
          <p:cNvGraphicFramePr>
            <a:graphicFrameLocks noGrp="1"/>
          </p:cNvGraphicFramePr>
          <p:nvPr>
            <p:extLst>
              <p:ext uri="{D42A27DB-BD31-4B8C-83A1-F6EECF244321}">
                <p14:modId xmlns:p14="http://schemas.microsoft.com/office/powerpoint/2010/main" val="1257688565"/>
              </p:ext>
            </p:extLst>
          </p:nvPr>
        </p:nvGraphicFramePr>
        <p:xfrm>
          <a:off x="944136" y="1219417"/>
          <a:ext cx="7376448" cy="3688080"/>
        </p:xfrm>
        <a:graphic>
          <a:graphicData uri="http://schemas.openxmlformats.org/drawingml/2006/table">
            <a:tbl>
              <a:tblPr firstRow="1" bandRow="1">
                <a:tableStyleId>{5202B0CA-FC54-4496-8BCA-5EF66A818D29}</a:tableStyleId>
              </a:tblPr>
              <a:tblGrid>
                <a:gridCol w="661640">
                  <a:extLst>
                    <a:ext uri="{9D8B030D-6E8A-4147-A177-3AD203B41FA5}">
                      <a16:colId xmlns:a16="http://schemas.microsoft.com/office/drawing/2014/main" val="1402129444"/>
                    </a:ext>
                  </a:extLst>
                </a:gridCol>
                <a:gridCol w="2911311">
                  <a:extLst>
                    <a:ext uri="{9D8B030D-6E8A-4147-A177-3AD203B41FA5}">
                      <a16:colId xmlns:a16="http://schemas.microsoft.com/office/drawing/2014/main" val="2150332480"/>
                    </a:ext>
                  </a:extLst>
                </a:gridCol>
                <a:gridCol w="857801">
                  <a:extLst>
                    <a:ext uri="{9D8B030D-6E8A-4147-A177-3AD203B41FA5}">
                      <a16:colId xmlns:a16="http://schemas.microsoft.com/office/drawing/2014/main" val="3791561892"/>
                    </a:ext>
                  </a:extLst>
                </a:gridCol>
                <a:gridCol w="1500136">
                  <a:extLst>
                    <a:ext uri="{9D8B030D-6E8A-4147-A177-3AD203B41FA5}">
                      <a16:colId xmlns:a16="http://schemas.microsoft.com/office/drawing/2014/main" val="2597158988"/>
                    </a:ext>
                  </a:extLst>
                </a:gridCol>
                <a:gridCol w="1445560">
                  <a:extLst>
                    <a:ext uri="{9D8B030D-6E8A-4147-A177-3AD203B41FA5}">
                      <a16:colId xmlns:a16="http://schemas.microsoft.com/office/drawing/2014/main" val="3233899179"/>
                    </a:ext>
                  </a:extLst>
                </a:gridCol>
              </a:tblGrid>
              <a:tr h="487406">
                <a:tc>
                  <a:txBody>
                    <a:bodyPr/>
                    <a:lstStyle/>
                    <a:p>
                      <a:r>
                        <a:rPr lang="en-US" dirty="0"/>
                        <a:t>SNO</a:t>
                      </a:r>
                      <a:endParaRPr lang="en-IN" dirty="0"/>
                    </a:p>
                  </a:txBody>
                  <a:tcPr/>
                </a:tc>
                <a:tc>
                  <a:txBody>
                    <a:bodyPr/>
                    <a:lstStyle/>
                    <a:p>
                      <a:r>
                        <a:rPr lang="en-US" dirty="0"/>
                        <a:t>Algorithm Used</a:t>
                      </a:r>
                      <a:endParaRPr lang="en-IN" dirty="0"/>
                    </a:p>
                  </a:txBody>
                  <a:tcPr/>
                </a:tc>
                <a:tc>
                  <a:txBody>
                    <a:bodyPr/>
                    <a:lstStyle/>
                    <a:p>
                      <a:r>
                        <a:rPr lang="en-US" dirty="0"/>
                        <a:t>Month</a:t>
                      </a:r>
                      <a:endParaRPr lang="en-IN" dirty="0"/>
                    </a:p>
                  </a:txBody>
                  <a:tcPr/>
                </a:tc>
                <a:tc>
                  <a:txBody>
                    <a:bodyPr/>
                    <a:lstStyle/>
                    <a:p>
                      <a:r>
                        <a:rPr lang="en-US" dirty="0"/>
                        <a:t>Future Prediction Water (Hectare)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Future Prediction Land (Hectare)</a:t>
                      </a:r>
                      <a:endParaRPr lang="en-IN" dirty="0"/>
                    </a:p>
                    <a:p>
                      <a:endParaRPr lang="en-IN" dirty="0"/>
                    </a:p>
                  </a:txBody>
                  <a:tcPr/>
                </a:tc>
                <a:extLst>
                  <a:ext uri="{0D108BD9-81ED-4DB2-BD59-A6C34878D82A}">
                    <a16:rowId xmlns:a16="http://schemas.microsoft.com/office/drawing/2014/main" val="704666524"/>
                  </a:ext>
                </a:extLst>
              </a:tr>
              <a:tr h="293721">
                <a:tc>
                  <a:txBody>
                    <a:bodyPr/>
                    <a:lstStyle/>
                    <a:p>
                      <a:r>
                        <a:rPr lang="en-US" dirty="0"/>
                        <a:t>1</a:t>
                      </a:r>
                    </a:p>
                  </a:txBody>
                  <a:tcPr/>
                </a:tc>
                <a:tc>
                  <a:txBody>
                    <a:bodyPr/>
                    <a:lstStyle/>
                    <a:p>
                      <a:r>
                        <a:rPr lang="en-US" dirty="0"/>
                        <a:t>Linear Regression</a:t>
                      </a:r>
                      <a:endParaRPr lang="en-IN" dirty="0"/>
                    </a:p>
                  </a:txBody>
                  <a:tcPr/>
                </a:tc>
                <a:tc>
                  <a:txBody>
                    <a:bodyPr/>
                    <a:lstStyle/>
                    <a:p>
                      <a:r>
                        <a:rPr lang="en-US" dirty="0"/>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131010.6 </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5215581.0</a:t>
                      </a:r>
                      <a:endParaRPr lang="en-IN" dirty="0"/>
                    </a:p>
                  </a:txBody>
                  <a:tcPr/>
                </a:tc>
                <a:extLst>
                  <a:ext uri="{0D108BD9-81ED-4DB2-BD59-A6C34878D82A}">
                    <a16:rowId xmlns:a16="http://schemas.microsoft.com/office/drawing/2014/main" val="2867557608"/>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131405.1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5215161.9</a:t>
                      </a:r>
                      <a:endParaRPr lang="en-IN" dirty="0"/>
                    </a:p>
                  </a:txBody>
                  <a:tcPr/>
                </a:tc>
                <a:extLst>
                  <a:ext uri="{0D108BD9-81ED-4DB2-BD59-A6C34878D82A}">
                    <a16:rowId xmlns:a16="http://schemas.microsoft.com/office/drawing/2014/main" val="1607321315"/>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131831.2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5214708.4</a:t>
                      </a:r>
                      <a:endParaRPr lang="en-IN" dirty="0"/>
                    </a:p>
                  </a:txBody>
                  <a:tcPr/>
                </a:tc>
                <a:extLst>
                  <a:ext uri="{0D108BD9-81ED-4DB2-BD59-A6C34878D82A}">
                    <a16:rowId xmlns:a16="http://schemas.microsoft.com/office/drawing/2014/main" val="1527666386"/>
                  </a:ext>
                </a:extLst>
              </a:tr>
              <a:tr h="293721">
                <a:tc>
                  <a:txBody>
                    <a:bodyPr/>
                    <a:lstStyle/>
                    <a:p>
                      <a:r>
                        <a:rPr lang="en-US" dirty="0"/>
                        <a:t>2.1</a:t>
                      </a:r>
                      <a:endParaRPr lang="en-IN" dirty="0"/>
                    </a:p>
                  </a:txBody>
                  <a:tcPr/>
                </a:tc>
                <a:tc>
                  <a:txBody>
                    <a:bodyPr/>
                    <a:lstStyle/>
                    <a:p>
                      <a:r>
                        <a:rPr lang="en-IN" dirty="0"/>
                        <a:t>Polynomial Regression (Degree 1)</a:t>
                      </a:r>
                    </a:p>
                  </a:txBody>
                  <a:tcPr/>
                </a:tc>
                <a:tc>
                  <a:txBody>
                    <a:bodyPr/>
                    <a:lstStyle/>
                    <a:p>
                      <a:r>
                        <a:rPr lang="en-US" dirty="0"/>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131010.6</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5215581.0</a:t>
                      </a:r>
                      <a:endParaRPr lang="en-IN" dirty="0"/>
                    </a:p>
                  </a:txBody>
                  <a:tcPr/>
                </a:tc>
                <a:extLst>
                  <a:ext uri="{0D108BD9-81ED-4DB2-BD59-A6C34878D82A}">
                    <a16:rowId xmlns:a16="http://schemas.microsoft.com/office/drawing/2014/main" val="3844580165"/>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131405.1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5215161.9</a:t>
                      </a:r>
                      <a:endParaRPr lang="en-IN" dirty="0"/>
                    </a:p>
                  </a:txBody>
                  <a:tcPr/>
                </a:tc>
                <a:extLst>
                  <a:ext uri="{0D108BD9-81ED-4DB2-BD59-A6C34878D82A}">
                    <a16:rowId xmlns:a16="http://schemas.microsoft.com/office/drawing/2014/main" val="27760773"/>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131831.2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5214708.4</a:t>
                      </a:r>
                      <a:endParaRPr lang="en-IN" dirty="0"/>
                    </a:p>
                  </a:txBody>
                  <a:tcPr/>
                </a:tc>
                <a:extLst>
                  <a:ext uri="{0D108BD9-81ED-4DB2-BD59-A6C34878D82A}">
                    <a16:rowId xmlns:a16="http://schemas.microsoft.com/office/drawing/2014/main" val="2032124426"/>
                  </a:ext>
                </a:extLst>
              </a:tr>
              <a:tr h="293721">
                <a:tc>
                  <a:txBody>
                    <a:bodyPr/>
                    <a:lstStyle/>
                    <a:p>
                      <a:r>
                        <a:rPr lang="en-US" dirty="0"/>
                        <a:t>2.2</a:t>
                      </a:r>
                      <a:endParaRPr lang="en-IN" dirty="0"/>
                    </a:p>
                  </a:txBody>
                  <a:tcPr/>
                </a:tc>
                <a:tc>
                  <a:txBody>
                    <a:bodyPr/>
                    <a:lstStyle/>
                    <a:p>
                      <a:r>
                        <a:rPr lang="en-IN" dirty="0"/>
                        <a:t>Polynomial Regression (Degree 2)</a:t>
                      </a:r>
                    </a:p>
                  </a:txBody>
                  <a:tcPr/>
                </a:tc>
                <a:tc>
                  <a:txBody>
                    <a:bodyPr/>
                    <a:lstStyle/>
                    <a:p>
                      <a:r>
                        <a:rPr lang="en-US" dirty="0"/>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130985.7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5215598.6</a:t>
                      </a:r>
                      <a:endParaRPr lang="en-IN" dirty="0"/>
                    </a:p>
                  </a:txBody>
                  <a:tcPr/>
                </a:tc>
                <a:extLst>
                  <a:ext uri="{0D108BD9-81ED-4DB2-BD59-A6C34878D82A}">
                    <a16:rowId xmlns:a16="http://schemas.microsoft.com/office/drawing/2014/main" val="2951267829"/>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131379.7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5215179.6</a:t>
                      </a:r>
                      <a:endParaRPr lang="en-IN" dirty="0"/>
                    </a:p>
                  </a:txBody>
                  <a:tcPr/>
                </a:tc>
                <a:extLst>
                  <a:ext uri="{0D108BD9-81ED-4DB2-BD59-A6C34878D82A}">
                    <a16:rowId xmlns:a16="http://schemas.microsoft.com/office/drawing/2014/main" val="3709683960"/>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131805.2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5214726.2</a:t>
                      </a:r>
                      <a:endParaRPr lang="en-IN" dirty="0"/>
                    </a:p>
                  </a:txBody>
                  <a:tcPr/>
                </a:tc>
                <a:extLst>
                  <a:ext uri="{0D108BD9-81ED-4DB2-BD59-A6C34878D82A}">
                    <a16:rowId xmlns:a16="http://schemas.microsoft.com/office/drawing/2014/main" val="3149334892"/>
                  </a:ext>
                </a:extLst>
              </a:tr>
            </a:tbl>
          </a:graphicData>
        </a:graphic>
      </p:graphicFrame>
    </p:spTree>
    <p:extLst>
      <p:ext uri="{BB962C8B-B14F-4D97-AF65-F5344CB8AC3E}">
        <p14:creationId xmlns:p14="http://schemas.microsoft.com/office/powerpoint/2010/main" val="3610359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2" name="Table 1">
            <a:extLst>
              <a:ext uri="{FF2B5EF4-FFF2-40B4-BE49-F238E27FC236}">
                <a16:creationId xmlns:a16="http://schemas.microsoft.com/office/drawing/2014/main" id="{D3CD9650-0769-231C-01D0-21964763EA8E}"/>
              </a:ext>
            </a:extLst>
          </p:cNvPr>
          <p:cNvGraphicFramePr>
            <a:graphicFrameLocks noGrp="1"/>
          </p:cNvGraphicFramePr>
          <p:nvPr>
            <p:extLst>
              <p:ext uri="{D42A27DB-BD31-4B8C-83A1-F6EECF244321}">
                <p14:modId xmlns:p14="http://schemas.microsoft.com/office/powerpoint/2010/main" val="3036392720"/>
              </p:ext>
            </p:extLst>
          </p:nvPr>
        </p:nvGraphicFramePr>
        <p:xfrm>
          <a:off x="944136" y="1219417"/>
          <a:ext cx="7376448" cy="3688080"/>
        </p:xfrm>
        <a:graphic>
          <a:graphicData uri="http://schemas.openxmlformats.org/drawingml/2006/table">
            <a:tbl>
              <a:tblPr firstRow="1" bandRow="1">
                <a:tableStyleId>{5202B0CA-FC54-4496-8BCA-5EF66A818D29}</a:tableStyleId>
              </a:tblPr>
              <a:tblGrid>
                <a:gridCol w="661640">
                  <a:extLst>
                    <a:ext uri="{9D8B030D-6E8A-4147-A177-3AD203B41FA5}">
                      <a16:colId xmlns:a16="http://schemas.microsoft.com/office/drawing/2014/main" val="1402129444"/>
                    </a:ext>
                  </a:extLst>
                </a:gridCol>
                <a:gridCol w="2911311">
                  <a:extLst>
                    <a:ext uri="{9D8B030D-6E8A-4147-A177-3AD203B41FA5}">
                      <a16:colId xmlns:a16="http://schemas.microsoft.com/office/drawing/2014/main" val="2150332480"/>
                    </a:ext>
                  </a:extLst>
                </a:gridCol>
                <a:gridCol w="857801">
                  <a:extLst>
                    <a:ext uri="{9D8B030D-6E8A-4147-A177-3AD203B41FA5}">
                      <a16:colId xmlns:a16="http://schemas.microsoft.com/office/drawing/2014/main" val="3791561892"/>
                    </a:ext>
                  </a:extLst>
                </a:gridCol>
                <a:gridCol w="1500136">
                  <a:extLst>
                    <a:ext uri="{9D8B030D-6E8A-4147-A177-3AD203B41FA5}">
                      <a16:colId xmlns:a16="http://schemas.microsoft.com/office/drawing/2014/main" val="2597158988"/>
                    </a:ext>
                  </a:extLst>
                </a:gridCol>
                <a:gridCol w="1445560">
                  <a:extLst>
                    <a:ext uri="{9D8B030D-6E8A-4147-A177-3AD203B41FA5}">
                      <a16:colId xmlns:a16="http://schemas.microsoft.com/office/drawing/2014/main" val="3233899179"/>
                    </a:ext>
                  </a:extLst>
                </a:gridCol>
              </a:tblGrid>
              <a:tr h="487406">
                <a:tc>
                  <a:txBody>
                    <a:bodyPr/>
                    <a:lstStyle/>
                    <a:p>
                      <a:r>
                        <a:rPr lang="en-US" dirty="0"/>
                        <a:t>SNO</a:t>
                      </a:r>
                      <a:endParaRPr lang="en-IN" dirty="0"/>
                    </a:p>
                  </a:txBody>
                  <a:tcPr/>
                </a:tc>
                <a:tc>
                  <a:txBody>
                    <a:bodyPr/>
                    <a:lstStyle/>
                    <a:p>
                      <a:r>
                        <a:rPr lang="en-US" dirty="0"/>
                        <a:t>Algorithm Used</a:t>
                      </a:r>
                      <a:endParaRPr lang="en-IN" dirty="0"/>
                    </a:p>
                  </a:txBody>
                  <a:tcPr/>
                </a:tc>
                <a:tc>
                  <a:txBody>
                    <a:bodyPr/>
                    <a:lstStyle/>
                    <a:p>
                      <a:r>
                        <a:rPr lang="en-US" dirty="0"/>
                        <a:t>Month</a:t>
                      </a:r>
                      <a:endParaRPr lang="en-IN" dirty="0"/>
                    </a:p>
                  </a:txBody>
                  <a:tcPr/>
                </a:tc>
                <a:tc>
                  <a:txBody>
                    <a:bodyPr/>
                    <a:lstStyle/>
                    <a:p>
                      <a:r>
                        <a:rPr lang="en-US" dirty="0"/>
                        <a:t>Future Prediction Water (Hectare)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Future Prediction Land (Hectare)</a:t>
                      </a:r>
                      <a:endParaRPr lang="en-IN" dirty="0"/>
                    </a:p>
                    <a:p>
                      <a:endParaRPr lang="en-IN" dirty="0"/>
                    </a:p>
                  </a:txBody>
                  <a:tcPr/>
                </a:tc>
                <a:extLst>
                  <a:ext uri="{0D108BD9-81ED-4DB2-BD59-A6C34878D82A}">
                    <a16:rowId xmlns:a16="http://schemas.microsoft.com/office/drawing/2014/main" val="704666524"/>
                  </a:ext>
                </a:extLst>
              </a:tr>
              <a:tr h="293721">
                <a:tc>
                  <a:txBody>
                    <a:bodyPr/>
                    <a:lstStyle/>
                    <a:p>
                      <a:r>
                        <a:rPr lang="en-US" dirty="0"/>
                        <a:t>2.3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Polynomial Regression (Degree 3)</a:t>
                      </a:r>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130960.7</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5215616.3 </a:t>
                      </a:r>
                      <a:endParaRPr lang="en-IN" dirty="0"/>
                    </a:p>
                  </a:txBody>
                  <a:tcPr/>
                </a:tc>
                <a:extLst>
                  <a:ext uri="{0D108BD9-81ED-4DB2-BD59-A6C34878D82A}">
                    <a16:rowId xmlns:a16="http://schemas.microsoft.com/office/drawing/2014/main" val="362289877"/>
                  </a:ext>
                </a:extLst>
              </a:tr>
              <a:tr h="293721">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131354.1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5215197.4</a:t>
                      </a:r>
                      <a:endParaRPr lang="en-IN" dirty="0"/>
                    </a:p>
                  </a:txBody>
                  <a:tcPr/>
                </a:tc>
                <a:extLst>
                  <a:ext uri="{0D108BD9-81ED-4DB2-BD59-A6C34878D82A}">
                    <a16:rowId xmlns:a16="http://schemas.microsoft.com/office/drawing/2014/main" val="3071464902"/>
                  </a:ext>
                </a:extLst>
              </a:tr>
              <a:tr h="293721">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131779.1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5214744.0</a:t>
                      </a:r>
                      <a:endParaRPr lang="en-IN" dirty="0"/>
                    </a:p>
                  </a:txBody>
                  <a:tcPr/>
                </a:tc>
                <a:extLst>
                  <a:ext uri="{0D108BD9-81ED-4DB2-BD59-A6C34878D82A}">
                    <a16:rowId xmlns:a16="http://schemas.microsoft.com/office/drawing/2014/main" val="311107159"/>
                  </a:ext>
                </a:extLst>
              </a:tr>
              <a:tr h="293721">
                <a:tc>
                  <a:txBody>
                    <a:bodyPr/>
                    <a:lstStyle/>
                    <a:p>
                      <a:r>
                        <a:rPr lang="en-US" dirty="0"/>
                        <a:t>2.4</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Polynomial Regression (Degree 4)</a:t>
                      </a:r>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130935.5</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5215634.2</a:t>
                      </a:r>
                      <a:endParaRPr lang="en-IN" dirty="0"/>
                    </a:p>
                  </a:txBody>
                  <a:tcPr/>
                </a:tc>
                <a:extLst>
                  <a:ext uri="{0D108BD9-81ED-4DB2-BD59-A6C34878D82A}">
                    <a16:rowId xmlns:a16="http://schemas.microsoft.com/office/drawing/2014/main" val="4266257278"/>
                  </a:ext>
                </a:extLst>
              </a:tr>
              <a:tr h="293721">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131328.4</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5215215.4</a:t>
                      </a:r>
                      <a:endParaRPr lang="en-IN" dirty="0"/>
                    </a:p>
                  </a:txBody>
                  <a:tcPr/>
                </a:tc>
                <a:extLst>
                  <a:ext uri="{0D108BD9-81ED-4DB2-BD59-A6C34878D82A}">
                    <a16:rowId xmlns:a16="http://schemas.microsoft.com/office/drawing/2014/main" val="1414631295"/>
                  </a:ext>
                </a:extLst>
              </a:tr>
              <a:tr h="293721">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131752.8</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5214762.0</a:t>
                      </a:r>
                      <a:endParaRPr lang="en-IN" dirty="0"/>
                    </a:p>
                  </a:txBody>
                  <a:tcPr/>
                </a:tc>
                <a:extLst>
                  <a:ext uri="{0D108BD9-81ED-4DB2-BD59-A6C34878D82A}">
                    <a16:rowId xmlns:a16="http://schemas.microsoft.com/office/drawing/2014/main" val="3099626808"/>
                  </a:ext>
                </a:extLst>
              </a:tr>
              <a:tr h="293721">
                <a:tc>
                  <a:txBody>
                    <a:bodyPr/>
                    <a:lstStyle/>
                    <a:p>
                      <a:r>
                        <a:rPr lang="en-US" dirty="0"/>
                        <a:t>3</a:t>
                      </a:r>
                      <a:endParaRPr lang="en-IN" dirty="0"/>
                    </a:p>
                  </a:txBody>
                  <a:tcPr/>
                </a:tc>
                <a:tc>
                  <a:txBody>
                    <a:bodyPr/>
                    <a:lstStyle/>
                    <a:p>
                      <a:r>
                        <a:rPr lang="en-US" dirty="0"/>
                        <a:t>Random Forest</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118910.9</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5225912.4</a:t>
                      </a:r>
                      <a:endParaRPr lang="en-IN" dirty="0"/>
                    </a:p>
                  </a:txBody>
                  <a:tcPr/>
                </a:tc>
                <a:extLst>
                  <a:ext uri="{0D108BD9-81ED-4DB2-BD59-A6C34878D82A}">
                    <a16:rowId xmlns:a16="http://schemas.microsoft.com/office/drawing/2014/main" val="352190539"/>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118910.9</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5225912.4</a:t>
                      </a:r>
                      <a:endParaRPr lang="en-IN" dirty="0"/>
                    </a:p>
                  </a:txBody>
                  <a:tcPr/>
                </a:tc>
                <a:extLst>
                  <a:ext uri="{0D108BD9-81ED-4DB2-BD59-A6C34878D82A}">
                    <a16:rowId xmlns:a16="http://schemas.microsoft.com/office/drawing/2014/main" val="601444238"/>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118910.9</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5225912.4</a:t>
                      </a:r>
                      <a:endParaRPr lang="en-IN" dirty="0"/>
                    </a:p>
                  </a:txBody>
                  <a:tcPr/>
                </a:tc>
                <a:extLst>
                  <a:ext uri="{0D108BD9-81ED-4DB2-BD59-A6C34878D82A}">
                    <a16:rowId xmlns:a16="http://schemas.microsoft.com/office/drawing/2014/main" val="2673633971"/>
                  </a:ext>
                </a:extLst>
              </a:tr>
            </a:tbl>
          </a:graphicData>
        </a:graphic>
      </p:graphicFrame>
    </p:spTree>
    <p:extLst>
      <p:ext uri="{BB962C8B-B14F-4D97-AF65-F5344CB8AC3E}">
        <p14:creationId xmlns:p14="http://schemas.microsoft.com/office/powerpoint/2010/main" val="4021199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2" name="Table 1">
            <a:extLst>
              <a:ext uri="{FF2B5EF4-FFF2-40B4-BE49-F238E27FC236}">
                <a16:creationId xmlns:a16="http://schemas.microsoft.com/office/drawing/2014/main" id="{D3CD9650-0769-231C-01D0-21964763EA8E}"/>
              </a:ext>
            </a:extLst>
          </p:cNvPr>
          <p:cNvGraphicFramePr>
            <a:graphicFrameLocks noGrp="1"/>
          </p:cNvGraphicFramePr>
          <p:nvPr>
            <p:extLst>
              <p:ext uri="{D42A27DB-BD31-4B8C-83A1-F6EECF244321}">
                <p14:modId xmlns:p14="http://schemas.microsoft.com/office/powerpoint/2010/main" val="2585093644"/>
              </p:ext>
            </p:extLst>
          </p:nvPr>
        </p:nvGraphicFramePr>
        <p:xfrm>
          <a:off x="944136" y="1219417"/>
          <a:ext cx="7376448" cy="3688080"/>
        </p:xfrm>
        <a:graphic>
          <a:graphicData uri="http://schemas.openxmlformats.org/drawingml/2006/table">
            <a:tbl>
              <a:tblPr firstRow="1" bandRow="1">
                <a:tableStyleId>{5202B0CA-FC54-4496-8BCA-5EF66A818D29}</a:tableStyleId>
              </a:tblPr>
              <a:tblGrid>
                <a:gridCol w="661640">
                  <a:extLst>
                    <a:ext uri="{9D8B030D-6E8A-4147-A177-3AD203B41FA5}">
                      <a16:colId xmlns:a16="http://schemas.microsoft.com/office/drawing/2014/main" val="1402129444"/>
                    </a:ext>
                  </a:extLst>
                </a:gridCol>
                <a:gridCol w="2911311">
                  <a:extLst>
                    <a:ext uri="{9D8B030D-6E8A-4147-A177-3AD203B41FA5}">
                      <a16:colId xmlns:a16="http://schemas.microsoft.com/office/drawing/2014/main" val="2150332480"/>
                    </a:ext>
                  </a:extLst>
                </a:gridCol>
                <a:gridCol w="857801">
                  <a:extLst>
                    <a:ext uri="{9D8B030D-6E8A-4147-A177-3AD203B41FA5}">
                      <a16:colId xmlns:a16="http://schemas.microsoft.com/office/drawing/2014/main" val="3791561892"/>
                    </a:ext>
                  </a:extLst>
                </a:gridCol>
                <a:gridCol w="1500136">
                  <a:extLst>
                    <a:ext uri="{9D8B030D-6E8A-4147-A177-3AD203B41FA5}">
                      <a16:colId xmlns:a16="http://schemas.microsoft.com/office/drawing/2014/main" val="2597158988"/>
                    </a:ext>
                  </a:extLst>
                </a:gridCol>
                <a:gridCol w="1445560">
                  <a:extLst>
                    <a:ext uri="{9D8B030D-6E8A-4147-A177-3AD203B41FA5}">
                      <a16:colId xmlns:a16="http://schemas.microsoft.com/office/drawing/2014/main" val="3233899179"/>
                    </a:ext>
                  </a:extLst>
                </a:gridCol>
              </a:tblGrid>
              <a:tr h="487406">
                <a:tc>
                  <a:txBody>
                    <a:bodyPr/>
                    <a:lstStyle/>
                    <a:p>
                      <a:r>
                        <a:rPr lang="en-US" dirty="0"/>
                        <a:t>SNO</a:t>
                      </a:r>
                      <a:endParaRPr lang="en-IN" dirty="0"/>
                    </a:p>
                  </a:txBody>
                  <a:tcPr/>
                </a:tc>
                <a:tc>
                  <a:txBody>
                    <a:bodyPr/>
                    <a:lstStyle/>
                    <a:p>
                      <a:r>
                        <a:rPr lang="en-US" dirty="0"/>
                        <a:t>Algorithm Used</a:t>
                      </a:r>
                      <a:endParaRPr lang="en-IN" dirty="0"/>
                    </a:p>
                  </a:txBody>
                  <a:tcPr/>
                </a:tc>
                <a:tc>
                  <a:txBody>
                    <a:bodyPr/>
                    <a:lstStyle/>
                    <a:p>
                      <a:r>
                        <a:rPr lang="en-US" dirty="0"/>
                        <a:t>Month</a:t>
                      </a:r>
                      <a:endParaRPr lang="en-IN" dirty="0"/>
                    </a:p>
                  </a:txBody>
                  <a:tcPr/>
                </a:tc>
                <a:tc>
                  <a:txBody>
                    <a:bodyPr/>
                    <a:lstStyle/>
                    <a:p>
                      <a:r>
                        <a:rPr lang="en-US" dirty="0"/>
                        <a:t>Future Prediction Water (Hectare)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Future Prediction Land (Hectare)</a:t>
                      </a:r>
                      <a:endParaRPr lang="en-IN" dirty="0"/>
                    </a:p>
                    <a:p>
                      <a:endParaRPr lang="en-IN" dirty="0"/>
                    </a:p>
                  </a:txBody>
                  <a:tcPr/>
                </a:tc>
                <a:extLst>
                  <a:ext uri="{0D108BD9-81ED-4DB2-BD59-A6C34878D82A}">
                    <a16:rowId xmlns:a16="http://schemas.microsoft.com/office/drawing/2014/main" val="704666524"/>
                  </a:ext>
                </a:extLst>
              </a:tr>
              <a:tr h="293721">
                <a:tc>
                  <a:txBody>
                    <a:bodyPr/>
                    <a:lstStyle/>
                    <a:p>
                      <a:r>
                        <a:rPr lang="en-US" dirty="0"/>
                        <a:t>4</a:t>
                      </a:r>
                      <a:endParaRPr lang="en-IN" dirty="0"/>
                    </a:p>
                  </a:txBody>
                  <a:tcPr/>
                </a:tc>
                <a:tc>
                  <a:txBody>
                    <a:bodyPr/>
                    <a:lstStyle/>
                    <a:p>
                      <a:r>
                        <a:rPr lang="en-US" dirty="0"/>
                        <a:t>Gradient Boosting</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129271.0</a:t>
                      </a:r>
                      <a:endParaRPr lang="en-IN" dirty="0"/>
                    </a:p>
                  </a:txBody>
                  <a:tcPr/>
                </a:tc>
                <a:tc>
                  <a:txBody>
                    <a:bodyPr/>
                    <a:lstStyle/>
                    <a:p>
                      <a:r>
                        <a:rPr lang="en-IN" b="0" i="0">
                          <a:solidFill>
                            <a:srgbClr val="3B3B3B"/>
                          </a:solidFill>
                          <a:effectLst/>
                          <a:latin typeface="+mj-lt"/>
                        </a:rPr>
                        <a:t>5214039.8</a:t>
                      </a:r>
                      <a:endParaRPr lang="en-IN" dirty="0">
                        <a:latin typeface="+mj-lt"/>
                      </a:endParaRPr>
                    </a:p>
                  </a:txBody>
                  <a:tcPr/>
                </a:tc>
                <a:extLst>
                  <a:ext uri="{0D108BD9-81ED-4DB2-BD59-A6C34878D82A}">
                    <a16:rowId xmlns:a16="http://schemas.microsoft.com/office/drawing/2014/main" val="3564425813"/>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129271.0</a:t>
                      </a:r>
                      <a:endParaRPr lang="en-IN" dirty="0"/>
                    </a:p>
                  </a:txBody>
                  <a:tcPr/>
                </a:tc>
                <a:tc>
                  <a:txBody>
                    <a:bodyPr/>
                    <a:lstStyle/>
                    <a:p>
                      <a:r>
                        <a:rPr lang="en-IN" b="0" i="0">
                          <a:solidFill>
                            <a:srgbClr val="3B3B3B"/>
                          </a:solidFill>
                          <a:effectLst/>
                          <a:latin typeface="+mj-lt"/>
                        </a:rPr>
                        <a:t>5214039.8</a:t>
                      </a:r>
                      <a:endParaRPr lang="en-IN" dirty="0">
                        <a:latin typeface="+mj-lt"/>
                      </a:endParaRPr>
                    </a:p>
                  </a:txBody>
                  <a:tcPr/>
                </a:tc>
                <a:extLst>
                  <a:ext uri="{0D108BD9-81ED-4DB2-BD59-A6C34878D82A}">
                    <a16:rowId xmlns:a16="http://schemas.microsoft.com/office/drawing/2014/main" val="2358269944"/>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129271.0</a:t>
                      </a:r>
                      <a:endParaRPr lang="en-IN" dirty="0"/>
                    </a:p>
                  </a:txBody>
                  <a:tcPr/>
                </a:tc>
                <a:tc>
                  <a:txBody>
                    <a:bodyPr/>
                    <a:lstStyle/>
                    <a:p>
                      <a:r>
                        <a:rPr lang="en-IN" b="0" i="0" dirty="0">
                          <a:solidFill>
                            <a:srgbClr val="3B3B3B"/>
                          </a:solidFill>
                          <a:effectLst/>
                          <a:latin typeface="+mj-lt"/>
                        </a:rPr>
                        <a:t>5214039.8</a:t>
                      </a:r>
                      <a:endParaRPr lang="en-IN" dirty="0">
                        <a:latin typeface="+mj-lt"/>
                      </a:endParaRPr>
                    </a:p>
                  </a:txBody>
                  <a:tcPr/>
                </a:tc>
                <a:extLst>
                  <a:ext uri="{0D108BD9-81ED-4DB2-BD59-A6C34878D82A}">
                    <a16:rowId xmlns:a16="http://schemas.microsoft.com/office/drawing/2014/main" val="3930135592"/>
                  </a:ext>
                </a:extLst>
              </a:tr>
              <a:tr h="293721">
                <a:tc>
                  <a:txBody>
                    <a:bodyPr/>
                    <a:lstStyle/>
                    <a:p>
                      <a:r>
                        <a:rPr lang="en-US" dirty="0"/>
                        <a:t>5</a:t>
                      </a:r>
                      <a:endParaRPr lang="en-IN" dirty="0"/>
                    </a:p>
                  </a:txBody>
                  <a:tcPr/>
                </a:tc>
                <a:tc>
                  <a:txBody>
                    <a:bodyPr/>
                    <a:lstStyle/>
                    <a:p>
                      <a:r>
                        <a:rPr lang="en-US" dirty="0"/>
                        <a:t>Support Vector Machine</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106394.9</a:t>
                      </a:r>
                      <a:endParaRPr lang="en-IN" dirty="0"/>
                    </a:p>
                  </a:txBody>
                  <a:tcPr/>
                </a:tc>
                <a:tc>
                  <a:txBody>
                    <a:bodyPr/>
                    <a:lstStyle/>
                    <a:p>
                      <a:r>
                        <a:rPr lang="en-IN" b="0" i="0">
                          <a:solidFill>
                            <a:srgbClr val="3B3B3B"/>
                          </a:solidFill>
                          <a:effectLst/>
                          <a:latin typeface="+mj-lt"/>
                        </a:rPr>
                        <a:t>5237442.4 </a:t>
                      </a:r>
                      <a:endParaRPr lang="en-IN" dirty="0">
                        <a:latin typeface="+mj-lt"/>
                      </a:endParaRPr>
                    </a:p>
                  </a:txBody>
                  <a:tcPr/>
                </a:tc>
                <a:extLst>
                  <a:ext uri="{0D108BD9-81ED-4DB2-BD59-A6C34878D82A}">
                    <a16:rowId xmlns:a16="http://schemas.microsoft.com/office/drawing/2014/main" val="603298886"/>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106394.9</a:t>
                      </a:r>
                      <a:endParaRPr lang="en-IN" dirty="0"/>
                    </a:p>
                  </a:txBody>
                  <a:tcPr/>
                </a:tc>
                <a:tc>
                  <a:txBody>
                    <a:bodyPr/>
                    <a:lstStyle/>
                    <a:p>
                      <a:r>
                        <a:rPr lang="en-IN" b="0" i="0">
                          <a:solidFill>
                            <a:srgbClr val="3B3B3B"/>
                          </a:solidFill>
                          <a:effectLst/>
                          <a:latin typeface="+mj-lt"/>
                        </a:rPr>
                        <a:t>5237442.4 </a:t>
                      </a:r>
                      <a:endParaRPr lang="en-IN" dirty="0">
                        <a:latin typeface="+mj-lt"/>
                      </a:endParaRPr>
                    </a:p>
                  </a:txBody>
                  <a:tcPr/>
                </a:tc>
                <a:extLst>
                  <a:ext uri="{0D108BD9-81ED-4DB2-BD59-A6C34878D82A}">
                    <a16:rowId xmlns:a16="http://schemas.microsoft.com/office/drawing/2014/main" val="140959238"/>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106394.9</a:t>
                      </a:r>
                      <a:endParaRPr lang="en-IN" dirty="0"/>
                    </a:p>
                  </a:txBody>
                  <a:tcPr/>
                </a:tc>
                <a:tc>
                  <a:txBody>
                    <a:bodyPr/>
                    <a:lstStyle/>
                    <a:p>
                      <a:r>
                        <a:rPr lang="en-IN" b="0" i="0" dirty="0">
                          <a:solidFill>
                            <a:srgbClr val="3B3B3B"/>
                          </a:solidFill>
                          <a:effectLst/>
                          <a:latin typeface="+mj-lt"/>
                        </a:rPr>
                        <a:t>5237442.4 </a:t>
                      </a:r>
                      <a:endParaRPr lang="en-IN" dirty="0">
                        <a:latin typeface="+mj-lt"/>
                      </a:endParaRPr>
                    </a:p>
                  </a:txBody>
                  <a:tcPr/>
                </a:tc>
                <a:extLst>
                  <a:ext uri="{0D108BD9-81ED-4DB2-BD59-A6C34878D82A}">
                    <a16:rowId xmlns:a16="http://schemas.microsoft.com/office/drawing/2014/main" val="3642504000"/>
                  </a:ext>
                </a:extLst>
              </a:tr>
              <a:tr h="293721">
                <a:tc>
                  <a:txBody>
                    <a:bodyPr/>
                    <a:lstStyle/>
                    <a:p>
                      <a:r>
                        <a:rPr lang="en-US" dirty="0"/>
                        <a:t>6</a:t>
                      </a:r>
                      <a:endParaRPr lang="en-IN" dirty="0"/>
                    </a:p>
                  </a:txBody>
                  <a:tcPr/>
                </a:tc>
                <a:tc>
                  <a:txBody>
                    <a:bodyPr/>
                    <a:lstStyle/>
                    <a:p>
                      <a:r>
                        <a:rPr lang="en-US" dirty="0"/>
                        <a:t>K-Nearest </a:t>
                      </a:r>
                      <a:r>
                        <a:rPr lang="en-US" dirty="0" err="1"/>
                        <a:t>Neighbours</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111986.5</a:t>
                      </a:r>
                      <a:endParaRPr lang="en-IN" dirty="0"/>
                    </a:p>
                  </a:txBody>
                  <a:tcPr/>
                </a:tc>
                <a:tc>
                  <a:txBody>
                    <a:bodyPr/>
                    <a:lstStyle/>
                    <a:p>
                      <a:r>
                        <a:rPr lang="en-IN" b="0" i="0">
                          <a:solidFill>
                            <a:srgbClr val="3B3B3B"/>
                          </a:solidFill>
                          <a:effectLst/>
                          <a:latin typeface="+mj-lt"/>
                        </a:rPr>
                        <a:t>5233327.0</a:t>
                      </a:r>
                      <a:endParaRPr lang="en-IN" dirty="0">
                        <a:latin typeface="+mj-lt"/>
                      </a:endParaRPr>
                    </a:p>
                  </a:txBody>
                  <a:tcPr/>
                </a:tc>
                <a:extLst>
                  <a:ext uri="{0D108BD9-81ED-4DB2-BD59-A6C34878D82A}">
                    <a16:rowId xmlns:a16="http://schemas.microsoft.com/office/drawing/2014/main" val="22979518"/>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111986.5</a:t>
                      </a:r>
                      <a:endParaRPr lang="en-IN" dirty="0"/>
                    </a:p>
                  </a:txBody>
                  <a:tcPr/>
                </a:tc>
                <a:tc>
                  <a:txBody>
                    <a:bodyPr/>
                    <a:lstStyle/>
                    <a:p>
                      <a:r>
                        <a:rPr lang="en-IN" b="0" i="0">
                          <a:solidFill>
                            <a:srgbClr val="3B3B3B"/>
                          </a:solidFill>
                          <a:effectLst/>
                          <a:latin typeface="+mj-lt"/>
                        </a:rPr>
                        <a:t>5233327.0</a:t>
                      </a:r>
                      <a:endParaRPr lang="en-IN" dirty="0">
                        <a:latin typeface="+mj-lt"/>
                      </a:endParaRPr>
                    </a:p>
                  </a:txBody>
                  <a:tcPr/>
                </a:tc>
                <a:extLst>
                  <a:ext uri="{0D108BD9-81ED-4DB2-BD59-A6C34878D82A}">
                    <a16:rowId xmlns:a16="http://schemas.microsoft.com/office/drawing/2014/main" val="1704158168"/>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111986.5</a:t>
                      </a:r>
                      <a:endParaRPr lang="en-IN" dirty="0"/>
                    </a:p>
                  </a:txBody>
                  <a:tcPr/>
                </a:tc>
                <a:tc>
                  <a:txBody>
                    <a:bodyPr/>
                    <a:lstStyle/>
                    <a:p>
                      <a:r>
                        <a:rPr lang="en-IN" b="0" i="0" dirty="0">
                          <a:solidFill>
                            <a:srgbClr val="3B3B3B"/>
                          </a:solidFill>
                          <a:effectLst/>
                          <a:latin typeface="+mj-lt"/>
                        </a:rPr>
                        <a:t>5233327.0</a:t>
                      </a:r>
                      <a:endParaRPr lang="en-IN" dirty="0">
                        <a:latin typeface="+mj-lt"/>
                      </a:endParaRPr>
                    </a:p>
                  </a:txBody>
                  <a:tcPr/>
                </a:tc>
                <a:extLst>
                  <a:ext uri="{0D108BD9-81ED-4DB2-BD59-A6C34878D82A}">
                    <a16:rowId xmlns:a16="http://schemas.microsoft.com/office/drawing/2014/main" val="1275709242"/>
                  </a:ext>
                </a:extLst>
              </a:tr>
            </a:tbl>
          </a:graphicData>
        </a:graphic>
      </p:graphicFrame>
    </p:spTree>
    <p:extLst>
      <p:ext uri="{BB962C8B-B14F-4D97-AF65-F5344CB8AC3E}">
        <p14:creationId xmlns:p14="http://schemas.microsoft.com/office/powerpoint/2010/main" val="2902152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9"/>
          <p:cNvSpPr txBox="1">
            <a:spLocks noGrp="1"/>
          </p:cNvSpPr>
          <p:nvPr>
            <p:ph type="title"/>
          </p:nvPr>
        </p:nvSpPr>
        <p:spPr>
          <a:xfrm>
            <a:off x="637043" y="177031"/>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t>
            </a:r>
            <a:endParaRPr dirty="0"/>
          </a:p>
        </p:txBody>
      </p:sp>
      <p:grpSp>
        <p:nvGrpSpPr>
          <p:cNvPr id="917" name="Google Shape;917;p29"/>
          <p:cNvGrpSpPr/>
          <p:nvPr/>
        </p:nvGrpSpPr>
        <p:grpSpPr>
          <a:xfrm>
            <a:off x="8030593" y="137493"/>
            <a:ext cx="997823" cy="1515654"/>
            <a:chOff x="7230903" y="4040695"/>
            <a:chExt cx="708279" cy="1075848"/>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87577" y="4672107"/>
              <a:ext cx="531590" cy="151161"/>
              <a:chOff x="7287577" y="4672107"/>
              <a:chExt cx="531590" cy="151161"/>
            </a:xfrm>
          </p:grpSpPr>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25456" y="4915090"/>
              <a:ext cx="103403" cy="39243"/>
              <a:chOff x="7825456" y="4915090"/>
              <a:chExt cx="103403" cy="39243"/>
            </a:xfrm>
          </p:grpSpPr>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2" name="Table 1">
            <a:extLst>
              <a:ext uri="{FF2B5EF4-FFF2-40B4-BE49-F238E27FC236}">
                <a16:creationId xmlns:a16="http://schemas.microsoft.com/office/drawing/2014/main" id="{D3CD9650-0769-231C-01D0-21964763EA8E}"/>
              </a:ext>
            </a:extLst>
          </p:cNvPr>
          <p:cNvGraphicFramePr>
            <a:graphicFrameLocks noGrp="1"/>
          </p:cNvGraphicFramePr>
          <p:nvPr>
            <p:extLst>
              <p:ext uri="{D42A27DB-BD31-4B8C-83A1-F6EECF244321}">
                <p14:modId xmlns:p14="http://schemas.microsoft.com/office/powerpoint/2010/main" val="47115380"/>
              </p:ext>
            </p:extLst>
          </p:nvPr>
        </p:nvGraphicFramePr>
        <p:xfrm>
          <a:off x="944136" y="1219417"/>
          <a:ext cx="7376448" cy="2773680"/>
        </p:xfrm>
        <a:graphic>
          <a:graphicData uri="http://schemas.openxmlformats.org/drawingml/2006/table">
            <a:tbl>
              <a:tblPr firstRow="1" bandRow="1">
                <a:tableStyleId>{5202B0CA-FC54-4496-8BCA-5EF66A818D29}</a:tableStyleId>
              </a:tblPr>
              <a:tblGrid>
                <a:gridCol w="661640">
                  <a:extLst>
                    <a:ext uri="{9D8B030D-6E8A-4147-A177-3AD203B41FA5}">
                      <a16:colId xmlns:a16="http://schemas.microsoft.com/office/drawing/2014/main" val="1402129444"/>
                    </a:ext>
                  </a:extLst>
                </a:gridCol>
                <a:gridCol w="2911311">
                  <a:extLst>
                    <a:ext uri="{9D8B030D-6E8A-4147-A177-3AD203B41FA5}">
                      <a16:colId xmlns:a16="http://schemas.microsoft.com/office/drawing/2014/main" val="2150332480"/>
                    </a:ext>
                  </a:extLst>
                </a:gridCol>
                <a:gridCol w="857801">
                  <a:extLst>
                    <a:ext uri="{9D8B030D-6E8A-4147-A177-3AD203B41FA5}">
                      <a16:colId xmlns:a16="http://schemas.microsoft.com/office/drawing/2014/main" val="3791561892"/>
                    </a:ext>
                  </a:extLst>
                </a:gridCol>
                <a:gridCol w="1500136">
                  <a:extLst>
                    <a:ext uri="{9D8B030D-6E8A-4147-A177-3AD203B41FA5}">
                      <a16:colId xmlns:a16="http://schemas.microsoft.com/office/drawing/2014/main" val="2597158988"/>
                    </a:ext>
                  </a:extLst>
                </a:gridCol>
                <a:gridCol w="1445560">
                  <a:extLst>
                    <a:ext uri="{9D8B030D-6E8A-4147-A177-3AD203B41FA5}">
                      <a16:colId xmlns:a16="http://schemas.microsoft.com/office/drawing/2014/main" val="3233899179"/>
                    </a:ext>
                  </a:extLst>
                </a:gridCol>
              </a:tblGrid>
              <a:tr h="487406">
                <a:tc>
                  <a:txBody>
                    <a:bodyPr/>
                    <a:lstStyle/>
                    <a:p>
                      <a:r>
                        <a:rPr lang="en-US" dirty="0"/>
                        <a:t>SNO</a:t>
                      </a:r>
                      <a:endParaRPr lang="en-IN" dirty="0"/>
                    </a:p>
                  </a:txBody>
                  <a:tcPr/>
                </a:tc>
                <a:tc>
                  <a:txBody>
                    <a:bodyPr/>
                    <a:lstStyle/>
                    <a:p>
                      <a:r>
                        <a:rPr lang="en-US" dirty="0"/>
                        <a:t>Algorithm Used</a:t>
                      </a:r>
                      <a:endParaRPr lang="en-IN" dirty="0"/>
                    </a:p>
                  </a:txBody>
                  <a:tcPr/>
                </a:tc>
                <a:tc>
                  <a:txBody>
                    <a:bodyPr/>
                    <a:lstStyle/>
                    <a:p>
                      <a:r>
                        <a:rPr lang="en-US" dirty="0"/>
                        <a:t>Month</a:t>
                      </a:r>
                      <a:endParaRPr lang="en-IN" dirty="0"/>
                    </a:p>
                  </a:txBody>
                  <a:tcPr/>
                </a:tc>
                <a:tc>
                  <a:txBody>
                    <a:bodyPr/>
                    <a:lstStyle/>
                    <a:p>
                      <a:r>
                        <a:rPr lang="en-US" dirty="0"/>
                        <a:t>Future Prediction Water (Hectare)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Future Prediction Land (Hectare)</a:t>
                      </a:r>
                      <a:endParaRPr lang="en-IN" dirty="0"/>
                    </a:p>
                    <a:p>
                      <a:endParaRPr lang="en-IN" dirty="0"/>
                    </a:p>
                  </a:txBody>
                  <a:tcPr/>
                </a:tc>
                <a:extLst>
                  <a:ext uri="{0D108BD9-81ED-4DB2-BD59-A6C34878D82A}">
                    <a16:rowId xmlns:a16="http://schemas.microsoft.com/office/drawing/2014/main" val="704666524"/>
                  </a:ext>
                </a:extLst>
              </a:tr>
              <a:tr h="293721">
                <a:tc>
                  <a:txBody>
                    <a:bodyPr/>
                    <a:lstStyle/>
                    <a:p>
                      <a:r>
                        <a:rPr lang="en-US" dirty="0"/>
                        <a:t>7</a:t>
                      </a:r>
                      <a:endParaRPr lang="en-IN" dirty="0"/>
                    </a:p>
                  </a:txBody>
                  <a:tcPr/>
                </a:tc>
                <a:tc>
                  <a:txBody>
                    <a:bodyPr/>
                    <a:lstStyle/>
                    <a:p>
                      <a:r>
                        <a:rPr lang="en-US" dirty="0" err="1"/>
                        <a:t>XGBoost</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130182.7 </a:t>
                      </a:r>
                      <a:endParaRPr lang="en-IN" dirty="0"/>
                    </a:p>
                  </a:txBody>
                  <a:tcPr/>
                </a:tc>
                <a:tc>
                  <a:txBody>
                    <a:bodyPr/>
                    <a:lstStyle/>
                    <a:p>
                      <a:r>
                        <a:rPr lang="en-IN" b="0" i="0">
                          <a:solidFill>
                            <a:srgbClr val="3B3B3B"/>
                          </a:solidFill>
                          <a:effectLst/>
                          <a:latin typeface="+mj-lt"/>
                        </a:rPr>
                        <a:t>5213735.7</a:t>
                      </a:r>
                      <a:endParaRPr lang="en-IN" dirty="0">
                        <a:latin typeface="+mj-lt"/>
                      </a:endParaRPr>
                    </a:p>
                  </a:txBody>
                  <a:tcPr/>
                </a:tc>
                <a:extLst>
                  <a:ext uri="{0D108BD9-81ED-4DB2-BD59-A6C34878D82A}">
                    <a16:rowId xmlns:a16="http://schemas.microsoft.com/office/drawing/2014/main" val="2657541385"/>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130182.7 </a:t>
                      </a:r>
                      <a:endParaRPr lang="en-IN" dirty="0"/>
                    </a:p>
                  </a:txBody>
                  <a:tcPr/>
                </a:tc>
                <a:tc>
                  <a:txBody>
                    <a:bodyPr/>
                    <a:lstStyle/>
                    <a:p>
                      <a:r>
                        <a:rPr lang="en-IN" b="0" i="0">
                          <a:solidFill>
                            <a:srgbClr val="3B3B3B"/>
                          </a:solidFill>
                          <a:effectLst/>
                          <a:latin typeface="+mj-lt"/>
                        </a:rPr>
                        <a:t>5213735.7</a:t>
                      </a:r>
                      <a:endParaRPr lang="en-IN" dirty="0">
                        <a:latin typeface="+mj-lt"/>
                      </a:endParaRPr>
                    </a:p>
                  </a:txBody>
                  <a:tcPr/>
                </a:tc>
                <a:extLst>
                  <a:ext uri="{0D108BD9-81ED-4DB2-BD59-A6C34878D82A}">
                    <a16:rowId xmlns:a16="http://schemas.microsoft.com/office/drawing/2014/main" val="3948477341"/>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130182.7 </a:t>
                      </a:r>
                      <a:endParaRPr lang="en-IN" dirty="0"/>
                    </a:p>
                  </a:txBody>
                  <a:tcPr/>
                </a:tc>
                <a:tc>
                  <a:txBody>
                    <a:bodyPr/>
                    <a:lstStyle/>
                    <a:p>
                      <a:r>
                        <a:rPr lang="en-IN" b="0" i="0" dirty="0">
                          <a:solidFill>
                            <a:srgbClr val="3B3B3B"/>
                          </a:solidFill>
                          <a:effectLst/>
                          <a:latin typeface="+mj-lt"/>
                        </a:rPr>
                        <a:t>5213735.7</a:t>
                      </a:r>
                      <a:endParaRPr lang="en-IN" dirty="0">
                        <a:latin typeface="+mj-lt"/>
                      </a:endParaRPr>
                    </a:p>
                  </a:txBody>
                  <a:tcPr/>
                </a:tc>
                <a:extLst>
                  <a:ext uri="{0D108BD9-81ED-4DB2-BD59-A6C34878D82A}">
                    <a16:rowId xmlns:a16="http://schemas.microsoft.com/office/drawing/2014/main" val="3907003111"/>
                  </a:ext>
                </a:extLst>
              </a:tr>
              <a:tr h="293721">
                <a:tc>
                  <a:txBody>
                    <a:bodyPr/>
                    <a:lstStyle/>
                    <a:p>
                      <a:r>
                        <a:rPr lang="en-US" dirty="0"/>
                        <a:t>8</a:t>
                      </a:r>
                      <a:endParaRPr lang="en-IN" dirty="0"/>
                    </a:p>
                  </a:txBody>
                  <a:tcPr/>
                </a:tc>
                <a:tc>
                  <a:txBody>
                    <a:bodyPr/>
                    <a:lstStyle/>
                    <a:p>
                      <a:r>
                        <a:rPr lang="en-US" dirty="0"/>
                        <a:t>Neural Network</a:t>
                      </a:r>
                      <a:endParaRPr lang="en-IN" dirty="0"/>
                    </a:p>
                  </a:txBody>
                  <a:tcPr/>
                </a:tc>
                <a:tc>
                  <a:txBody>
                    <a:bodyPr/>
                    <a:lstStyle/>
                    <a:p>
                      <a:r>
                        <a:rPr lang="en-US" sz="1400" b="0" i="0" u="none" strike="noStrike" cap="none" dirty="0">
                          <a:solidFill>
                            <a:schemeClr val="dk1"/>
                          </a:solidFill>
                          <a:effectLst/>
                          <a:latin typeface="+mn-lt"/>
                          <a:ea typeface="+mn-ea"/>
                          <a:cs typeface="+mn-cs"/>
                          <a:sym typeface="Arial"/>
                        </a:rPr>
                        <a:t>Month 1</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173.4 </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297.3 </a:t>
                      </a:r>
                      <a:endParaRPr lang="en-IN" dirty="0"/>
                    </a:p>
                  </a:txBody>
                  <a:tcPr/>
                </a:tc>
                <a:extLst>
                  <a:ext uri="{0D108BD9-81ED-4DB2-BD59-A6C34878D82A}">
                    <a16:rowId xmlns:a16="http://schemas.microsoft.com/office/drawing/2014/main" val="1652056944"/>
                  </a:ext>
                </a:extLst>
              </a:tr>
              <a:tr h="293721">
                <a:tc>
                  <a:txBody>
                    <a:bodyPr/>
                    <a:lstStyle/>
                    <a:p>
                      <a:endParaRPr lang="en-IN" dirty="0"/>
                    </a:p>
                  </a:txBody>
                  <a:tcPr/>
                </a:tc>
                <a:tc>
                  <a:txBody>
                    <a:bodyPr/>
                    <a:lstStyle/>
                    <a:p>
                      <a:endParaRPr lang="en-IN" dirty="0"/>
                    </a:p>
                  </a:txBody>
                  <a:tcPr/>
                </a:tc>
                <a:tc>
                  <a:txBody>
                    <a:bodyPr/>
                    <a:lstStyle/>
                    <a:p>
                      <a:r>
                        <a:rPr lang="en-US" dirty="0"/>
                        <a:t>Month 2</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173.4 </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297.3 </a:t>
                      </a:r>
                      <a:endParaRPr lang="en-IN" dirty="0"/>
                    </a:p>
                  </a:txBody>
                  <a:tcPr/>
                </a:tc>
                <a:extLst>
                  <a:ext uri="{0D108BD9-81ED-4DB2-BD59-A6C34878D82A}">
                    <a16:rowId xmlns:a16="http://schemas.microsoft.com/office/drawing/2014/main" val="2812413708"/>
                  </a:ext>
                </a:extLst>
              </a:tr>
              <a:tr h="293721">
                <a:tc>
                  <a:txBody>
                    <a:bodyPr/>
                    <a:lstStyle/>
                    <a:p>
                      <a:endParaRPr lang="en-IN" dirty="0"/>
                    </a:p>
                  </a:txBody>
                  <a:tcPr/>
                </a:tc>
                <a:tc>
                  <a:txBody>
                    <a:bodyPr/>
                    <a:lstStyle/>
                    <a:p>
                      <a:endParaRPr lang="en-IN" dirty="0"/>
                    </a:p>
                  </a:txBody>
                  <a:tcPr/>
                </a:tc>
                <a:tc>
                  <a:txBody>
                    <a:bodyPr/>
                    <a:lstStyle/>
                    <a:p>
                      <a:r>
                        <a:rPr lang="en-US" dirty="0"/>
                        <a:t>Month 3</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173.4 </a:t>
                      </a:r>
                      <a:endParaRPr lang="en-IN" dirty="0"/>
                    </a:p>
                  </a:txBody>
                  <a:tcPr/>
                </a:tc>
                <a:tc>
                  <a:txBody>
                    <a:bodyPr/>
                    <a:lstStyle/>
                    <a:p>
                      <a:r>
                        <a:rPr lang="en-IN" sz="1400" b="0" i="0" u="none" strike="noStrike" cap="none" dirty="0">
                          <a:solidFill>
                            <a:schemeClr val="dk1"/>
                          </a:solidFill>
                          <a:effectLst/>
                          <a:latin typeface="+mn-lt"/>
                          <a:ea typeface="+mn-ea"/>
                          <a:cs typeface="+mn-cs"/>
                          <a:sym typeface="Arial"/>
                        </a:rPr>
                        <a:t>297.4 </a:t>
                      </a:r>
                      <a:endParaRPr lang="en-IN" dirty="0"/>
                    </a:p>
                  </a:txBody>
                  <a:tcPr/>
                </a:tc>
                <a:extLst>
                  <a:ext uri="{0D108BD9-81ED-4DB2-BD59-A6C34878D82A}">
                    <a16:rowId xmlns:a16="http://schemas.microsoft.com/office/drawing/2014/main" val="891254179"/>
                  </a:ext>
                </a:extLst>
              </a:tr>
            </a:tbl>
          </a:graphicData>
        </a:graphic>
      </p:graphicFrame>
    </p:spTree>
    <p:extLst>
      <p:ext uri="{BB962C8B-B14F-4D97-AF65-F5344CB8AC3E}">
        <p14:creationId xmlns:p14="http://schemas.microsoft.com/office/powerpoint/2010/main" val="402386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p>
        </p:txBody>
      </p:sp>
      <p:sp>
        <p:nvSpPr>
          <p:cNvPr id="1088" name="Google Shape;1088;p33"/>
          <p:cNvSpPr txBox="1">
            <a:spLocks noGrp="1"/>
          </p:cNvSpPr>
          <p:nvPr>
            <p:ph type="subTitle" idx="1"/>
          </p:nvPr>
        </p:nvSpPr>
        <p:spPr>
          <a:xfrm>
            <a:off x="781993" y="1105552"/>
            <a:ext cx="8059791" cy="4037948"/>
          </a:xfrm>
          <a:prstGeom prst="rect">
            <a:avLst/>
          </a:prstGeom>
        </p:spPr>
        <p:txBody>
          <a:bodyPr spcFirstLastPara="1" wrap="square" lIns="91425" tIns="91425" rIns="91425" bIns="91425" anchor="t" anchorCtr="0">
            <a:noAutofit/>
          </a:bodyPr>
          <a:lstStyle/>
          <a:p>
            <a:pPr algn="just">
              <a:lnSpc>
                <a:spcPct val="150000"/>
              </a:lnSpc>
            </a:pPr>
            <a:r>
              <a:rPr lang="en-IN" dirty="0">
                <a:effectLst/>
                <a:latin typeface="Cambria" panose="02040503050406030204" pitchFamily="18" charset="0"/>
                <a:ea typeface="Cambria" panose="02040503050406030204" pitchFamily="18" charset="0"/>
              </a:rPr>
              <a:t>1. </a:t>
            </a:r>
            <a:r>
              <a:rPr lang="en-IN" dirty="0">
                <a:solidFill>
                  <a:srgbClr val="0563C1"/>
                </a:solidFill>
                <a:effectLst/>
                <a:latin typeface="Cambria" panose="02040503050406030204" pitchFamily="18" charset="0"/>
                <a:ea typeface="Cambria" panose="02040503050406030204" pitchFamily="18" charset="0"/>
                <a:hlinkClick r:id="rId3"/>
              </a:rPr>
              <a:t>D. Naik et al., "An Implementation of Satellite Image Classification and Analysis using Machine Learning with ISRO LISS IV," Int. J. </a:t>
            </a:r>
            <a:r>
              <a:rPr lang="en-IN" dirty="0" err="1">
                <a:solidFill>
                  <a:srgbClr val="0563C1"/>
                </a:solidFill>
                <a:effectLst/>
                <a:latin typeface="Cambria" panose="02040503050406030204" pitchFamily="18" charset="0"/>
                <a:ea typeface="Cambria" panose="02040503050406030204" pitchFamily="18" charset="0"/>
                <a:hlinkClick r:id="rId3"/>
              </a:rPr>
              <a:t>Comput</a:t>
            </a:r>
            <a:r>
              <a:rPr lang="en-IN" dirty="0">
                <a:solidFill>
                  <a:srgbClr val="0563C1"/>
                </a:solidFill>
                <a:effectLst/>
                <a:latin typeface="Cambria" panose="02040503050406030204" pitchFamily="18" charset="0"/>
                <a:ea typeface="Cambria" panose="02040503050406030204" pitchFamily="18" charset="0"/>
                <a:hlinkClick r:id="rId3"/>
              </a:rPr>
              <a:t>. Electron. Aspects Eng., vol. 2, no. 2, pp. 1–9, Jun. 2021, </a:t>
            </a:r>
            <a:r>
              <a:rPr lang="en-IN" dirty="0" err="1">
                <a:solidFill>
                  <a:srgbClr val="0563C1"/>
                </a:solidFill>
                <a:effectLst/>
                <a:latin typeface="Cambria" panose="02040503050406030204" pitchFamily="18" charset="0"/>
                <a:ea typeface="Cambria" panose="02040503050406030204" pitchFamily="18" charset="0"/>
                <a:hlinkClick r:id="rId3"/>
              </a:rPr>
              <a:t>doi</a:t>
            </a:r>
            <a:r>
              <a:rPr lang="en-IN" dirty="0">
                <a:solidFill>
                  <a:srgbClr val="0563C1"/>
                </a:solidFill>
                <a:effectLst/>
                <a:latin typeface="Cambria" panose="02040503050406030204" pitchFamily="18" charset="0"/>
                <a:ea typeface="Cambria" panose="02040503050406030204" pitchFamily="18" charset="0"/>
                <a:hlinkClick r:id="rId3"/>
              </a:rPr>
              <a:t>: 10.26706/ijceae.2.2.20210404.</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2. </a:t>
            </a:r>
            <a:r>
              <a:rPr lang="en-IN" dirty="0">
                <a:solidFill>
                  <a:srgbClr val="0563C1"/>
                </a:solidFill>
                <a:effectLst/>
                <a:latin typeface="Cambria" panose="02040503050406030204" pitchFamily="18" charset="0"/>
                <a:ea typeface="Cambria" panose="02040503050406030204" pitchFamily="18" charset="0"/>
                <a:hlinkClick r:id="rId4"/>
              </a:rPr>
              <a:t>T. Jain, M. J. Khan, S. Pandey, S. Mishra, and S. Yadav, "Satellite Image Classification and Analysis using Machine Learning with ISRO LISS IV," International Research Journal of Engineering and Technology (IRJET), vol. 9, no. 5, pp. 1479-1487, May 2022.</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3. </a:t>
            </a:r>
            <a:r>
              <a:rPr lang="en-IN" dirty="0">
                <a:solidFill>
                  <a:srgbClr val="0563C1"/>
                </a:solidFill>
                <a:effectLst/>
                <a:latin typeface="Cambria" panose="02040503050406030204" pitchFamily="18" charset="0"/>
                <a:ea typeface="Cambria" panose="02040503050406030204" pitchFamily="18" charset="0"/>
                <a:hlinkClick r:id="rId5"/>
              </a:rPr>
              <a:t>S. Singh and G. Singh, "Environmental monitoring with machine learning," EPRA Int. J. </a:t>
            </a:r>
            <a:r>
              <a:rPr lang="en-IN" dirty="0" err="1">
                <a:solidFill>
                  <a:srgbClr val="0563C1"/>
                </a:solidFill>
                <a:effectLst/>
                <a:latin typeface="Cambria" panose="02040503050406030204" pitchFamily="18" charset="0"/>
                <a:ea typeface="Cambria" panose="02040503050406030204" pitchFamily="18" charset="0"/>
                <a:hlinkClick r:id="rId5"/>
              </a:rPr>
              <a:t>Multidiscip</a:t>
            </a:r>
            <a:r>
              <a:rPr lang="en-IN" dirty="0">
                <a:solidFill>
                  <a:srgbClr val="0563C1"/>
                </a:solidFill>
                <a:effectLst/>
                <a:latin typeface="Cambria" panose="02040503050406030204" pitchFamily="18" charset="0"/>
                <a:ea typeface="Cambria" panose="02040503050406030204" pitchFamily="18" charset="0"/>
                <a:hlinkClick r:id="rId5"/>
              </a:rPr>
              <a:t>. Res., vol. 9, no. 5, pp. 208–212, May 2023, </a:t>
            </a:r>
            <a:r>
              <a:rPr lang="en-IN" dirty="0" err="1">
                <a:solidFill>
                  <a:srgbClr val="0563C1"/>
                </a:solidFill>
                <a:effectLst/>
                <a:latin typeface="Cambria" panose="02040503050406030204" pitchFamily="18" charset="0"/>
                <a:ea typeface="Cambria" panose="02040503050406030204" pitchFamily="18" charset="0"/>
                <a:hlinkClick r:id="rId5"/>
              </a:rPr>
              <a:t>doi</a:t>
            </a:r>
            <a:r>
              <a:rPr lang="en-IN" dirty="0">
                <a:solidFill>
                  <a:srgbClr val="0563C1"/>
                </a:solidFill>
                <a:effectLst/>
                <a:latin typeface="Cambria" panose="02040503050406030204" pitchFamily="18" charset="0"/>
                <a:ea typeface="Cambria" panose="02040503050406030204" pitchFamily="18" charset="0"/>
                <a:hlinkClick r:id="rId5"/>
              </a:rPr>
              <a:t>: 10.36713/epra13330.</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solidFill>
                  <a:srgbClr val="000000"/>
                </a:solidFill>
                <a:effectLst/>
                <a:highlight>
                  <a:srgbClr val="FFFFFF"/>
                </a:highlight>
                <a:latin typeface="Cambria" panose="02040503050406030204" pitchFamily="18" charset="0"/>
                <a:ea typeface="Cambria" panose="02040503050406030204" pitchFamily="18" charset="0"/>
              </a:rPr>
              <a:t>4. </a:t>
            </a:r>
            <a:r>
              <a:rPr lang="en-IN" dirty="0">
                <a:solidFill>
                  <a:srgbClr val="0563C1"/>
                </a:solidFill>
                <a:effectLst/>
                <a:latin typeface="Cambria" panose="02040503050406030204" pitchFamily="18" charset="0"/>
                <a:ea typeface="Cambria" panose="02040503050406030204" pitchFamily="18" charset="0"/>
                <a:hlinkClick r:id="rId6"/>
              </a:rPr>
              <a:t>Reddy, P. V. G., &amp; Parvathy, L. R. (2020). Satellite Image Classification for Environmental Analysis using Image Processing. International Journal of Innovative Technology and Exploring Engineering (IJITEE), 9(3), 1513-1517.</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5. </a:t>
            </a:r>
            <a:r>
              <a:rPr lang="en-IN" dirty="0" err="1">
                <a:solidFill>
                  <a:srgbClr val="0563C1"/>
                </a:solidFill>
                <a:effectLst/>
                <a:latin typeface="Cambria" panose="02040503050406030204" pitchFamily="18" charset="0"/>
                <a:ea typeface="Cambria" panose="02040503050406030204" pitchFamily="18" charset="0"/>
                <a:hlinkClick r:id="rId7"/>
              </a:rPr>
              <a:t>Ouchra</a:t>
            </a:r>
            <a:r>
              <a:rPr lang="en-IN" dirty="0">
                <a:solidFill>
                  <a:srgbClr val="0563C1"/>
                </a:solidFill>
                <a:effectLst/>
                <a:latin typeface="Cambria" panose="02040503050406030204" pitchFamily="18" charset="0"/>
                <a:ea typeface="Cambria" panose="02040503050406030204" pitchFamily="18" charset="0"/>
                <a:hlinkClick r:id="rId7"/>
              </a:rPr>
              <a:t>, H., </a:t>
            </a:r>
            <a:r>
              <a:rPr lang="en-IN" dirty="0" err="1">
                <a:solidFill>
                  <a:srgbClr val="0563C1"/>
                </a:solidFill>
                <a:effectLst/>
                <a:latin typeface="Cambria" panose="02040503050406030204" pitchFamily="18" charset="0"/>
                <a:ea typeface="Cambria" panose="02040503050406030204" pitchFamily="18" charset="0"/>
                <a:hlinkClick r:id="rId7"/>
              </a:rPr>
              <a:t>Belangour</a:t>
            </a:r>
            <a:r>
              <a:rPr lang="en-IN" dirty="0">
                <a:solidFill>
                  <a:srgbClr val="0563C1"/>
                </a:solidFill>
                <a:effectLst/>
                <a:latin typeface="Cambria" panose="02040503050406030204" pitchFamily="18" charset="0"/>
                <a:ea typeface="Cambria" panose="02040503050406030204" pitchFamily="18" charset="0"/>
                <a:hlinkClick r:id="rId7"/>
              </a:rPr>
              <a:t>, A., &amp; </a:t>
            </a:r>
            <a:r>
              <a:rPr lang="en-IN" dirty="0" err="1">
                <a:solidFill>
                  <a:srgbClr val="0563C1"/>
                </a:solidFill>
                <a:effectLst/>
                <a:latin typeface="Cambria" panose="02040503050406030204" pitchFamily="18" charset="0"/>
                <a:ea typeface="Cambria" panose="02040503050406030204" pitchFamily="18" charset="0"/>
                <a:hlinkClick r:id="rId7"/>
              </a:rPr>
              <a:t>Erraissi</a:t>
            </a:r>
            <a:r>
              <a:rPr lang="en-IN" dirty="0">
                <a:solidFill>
                  <a:srgbClr val="0563C1"/>
                </a:solidFill>
                <a:effectLst/>
                <a:latin typeface="Cambria" panose="02040503050406030204" pitchFamily="18" charset="0"/>
                <a:ea typeface="Cambria" panose="02040503050406030204" pitchFamily="18" charset="0"/>
                <a:hlinkClick r:id="rId7"/>
              </a:rPr>
              <a:t>, A. (2023). Machine Learning Algorithms for Satellite Image Classification Using Google Earth Engine and Landsat Satellite Data: Morocco Case Study.</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6. </a:t>
            </a:r>
            <a:r>
              <a:rPr lang="en-IN" dirty="0">
                <a:solidFill>
                  <a:srgbClr val="0563C1"/>
                </a:solidFill>
                <a:effectLst/>
                <a:latin typeface="Cambria" panose="02040503050406030204" pitchFamily="18" charset="0"/>
                <a:ea typeface="Cambria" panose="02040503050406030204" pitchFamily="18" charset="0"/>
                <a:hlinkClick r:id="rId8"/>
              </a:rPr>
              <a:t>S. M. Moorthi, I. Misra, R. Kaur, N. P. </a:t>
            </a:r>
            <a:r>
              <a:rPr lang="en-IN" dirty="0" err="1">
                <a:solidFill>
                  <a:srgbClr val="0563C1"/>
                </a:solidFill>
                <a:effectLst/>
                <a:latin typeface="Cambria" panose="02040503050406030204" pitchFamily="18" charset="0"/>
                <a:ea typeface="Cambria" panose="02040503050406030204" pitchFamily="18" charset="0"/>
                <a:hlinkClick r:id="rId8"/>
              </a:rPr>
              <a:t>Darji</a:t>
            </a:r>
            <a:r>
              <a:rPr lang="en-IN" dirty="0">
                <a:solidFill>
                  <a:srgbClr val="0563C1"/>
                </a:solidFill>
                <a:effectLst/>
                <a:latin typeface="Cambria" panose="02040503050406030204" pitchFamily="18" charset="0"/>
                <a:ea typeface="Cambria" panose="02040503050406030204" pitchFamily="18" charset="0"/>
                <a:hlinkClick r:id="rId8"/>
              </a:rPr>
              <a:t>, and R. Ramakrishnan, "Kernel based learning approach for satellite image classification using support vector machine," in Proc. IEEE Recent Advances in Intelligent Computational Systems (RAICS), 2011, pp. 107-110..</a:t>
            </a:r>
            <a:endParaRPr lang="en-IN" dirty="0">
              <a:solidFill>
                <a:srgbClr val="0563C1"/>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64261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p>
        </p:txBody>
      </p:sp>
      <p:sp>
        <p:nvSpPr>
          <p:cNvPr id="1088" name="Google Shape;1088;p33"/>
          <p:cNvSpPr txBox="1">
            <a:spLocks noGrp="1"/>
          </p:cNvSpPr>
          <p:nvPr>
            <p:ph type="subTitle" idx="1"/>
          </p:nvPr>
        </p:nvSpPr>
        <p:spPr>
          <a:xfrm>
            <a:off x="781993" y="1105552"/>
            <a:ext cx="8059791" cy="3817401"/>
          </a:xfrm>
          <a:prstGeom prst="rect">
            <a:avLst/>
          </a:prstGeom>
        </p:spPr>
        <p:txBody>
          <a:bodyPr spcFirstLastPara="1" wrap="square" lIns="91425" tIns="91425" rIns="91425" bIns="91425" anchor="t" anchorCtr="0">
            <a:noAutofit/>
          </a:bodyPr>
          <a:lstStyle/>
          <a:p>
            <a:pPr algn="just">
              <a:lnSpc>
                <a:spcPct val="150000"/>
              </a:lnSpc>
            </a:pPr>
            <a:r>
              <a:rPr lang="en-IN" dirty="0">
                <a:effectLst/>
                <a:latin typeface="Cambria" panose="02040503050406030204" pitchFamily="18" charset="0"/>
                <a:ea typeface="Cambria" panose="02040503050406030204" pitchFamily="18" charset="0"/>
              </a:rPr>
              <a:t>7. </a:t>
            </a:r>
            <a:r>
              <a:rPr lang="en-IN" u="sng" dirty="0" err="1">
                <a:solidFill>
                  <a:srgbClr val="000000"/>
                </a:solidFill>
                <a:effectLst/>
                <a:highlight>
                  <a:srgbClr val="FFFFFF"/>
                </a:highlight>
                <a:latin typeface="Times New Roman" panose="02020603050405020304" pitchFamily="18" charset="0"/>
                <a:ea typeface="Times New Roman" panose="02020603050405020304" pitchFamily="18" charset="0"/>
                <a:hlinkClick r:id="rId3"/>
              </a:rPr>
              <a:t>Simoes</a:t>
            </a:r>
            <a:r>
              <a:rPr lang="en-IN" u="sng" dirty="0">
                <a:solidFill>
                  <a:srgbClr val="000000"/>
                </a:solidFill>
                <a:effectLst/>
                <a:highlight>
                  <a:srgbClr val="FFFFFF"/>
                </a:highlight>
                <a:latin typeface="Times New Roman" panose="02020603050405020304" pitchFamily="18" charset="0"/>
                <a:ea typeface="Times New Roman" panose="02020603050405020304" pitchFamily="18" charset="0"/>
                <a:hlinkClick r:id="rId3"/>
              </a:rPr>
              <a:t>, R., Camara, G., Queiroz, G., Souza, F., Andrade, P.R., Santos, L., Carvalho, A., &amp; Ferreira, K. (2021). Satellite Image Time Series Analysis for Big Earth Observation Data. </a:t>
            </a:r>
            <a:endParaRPr lang="en-IN" dirty="0">
              <a:effectLst/>
              <a:latin typeface="Times New Roman" panose="02020603050405020304" pitchFamily="18" charset="0"/>
              <a:ea typeface="Times New Roman" panose="02020603050405020304" pitchFamily="18" charset="0"/>
            </a:endParaRPr>
          </a:p>
          <a:p>
            <a:pPr algn="just">
              <a:lnSpc>
                <a:spcPct val="150000"/>
              </a:lnSpc>
            </a:pPr>
            <a:endParaRPr lang="en-IN" dirty="0">
              <a:effectLst/>
              <a:latin typeface="Cambria" panose="02040503050406030204" pitchFamily="18" charset="0"/>
              <a:ea typeface="Cambria" panose="02040503050406030204" pitchFamily="18" charset="0"/>
            </a:endParaRPr>
          </a:p>
          <a:p>
            <a:pPr algn="just">
              <a:lnSpc>
                <a:spcPct val="150000"/>
              </a:lnSpc>
            </a:pPr>
            <a:r>
              <a:rPr lang="en-US" dirty="0">
                <a:effectLst/>
                <a:latin typeface="Cambria" panose="02040503050406030204" pitchFamily="18" charset="0"/>
                <a:ea typeface="Cambria" panose="02040503050406030204" pitchFamily="18" charset="0"/>
              </a:rPr>
              <a:t>8. </a:t>
            </a:r>
            <a:r>
              <a:rPr lang="en-US" dirty="0">
                <a:solidFill>
                  <a:srgbClr val="0563C1"/>
                </a:solidFill>
                <a:effectLst/>
                <a:latin typeface="Cambria" panose="02040503050406030204" pitchFamily="18" charset="0"/>
                <a:ea typeface="Cambria" panose="02040503050406030204" pitchFamily="18" charset="0"/>
                <a:hlinkClick r:id="rId4"/>
              </a:rPr>
              <a:t>Du, Y., Zhang, Y., Ling, F., Wang, Q., Li, W., &amp; Li, X (2016)."Water bodies’ mapping from Sentinel  2 imagery with modified normalized difference water index at 10  m spatial resolution produced by sharpening the SWIR band." Remote Sensing, 8(4), 354.</a:t>
            </a:r>
            <a:endParaRPr lang="en-IN" dirty="0">
              <a:effectLst/>
              <a:latin typeface="Cambria" panose="02040503050406030204" pitchFamily="18" charset="0"/>
              <a:ea typeface="Cambria" panose="02040503050406030204" pitchFamily="18" charset="0"/>
            </a:endParaRPr>
          </a:p>
          <a:p>
            <a:pPr algn="just">
              <a:lnSpc>
                <a:spcPct val="150000"/>
              </a:lnSpc>
              <a:spcBef>
                <a:spcPts val="1200"/>
              </a:spcBef>
            </a:pPr>
            <a:r>
              <a:rPr lang="en-US" dirty="0">
                <a:effectLst/>
                <a:latin typeface="Cambria" panose="02040503050406030204" pitchFamily="18" charset="0"/>
                <a:ea typeface="Cambria" panose="02040503050406030204" pitchFamily="18" charset="0"/>
              </a:rPr>
              <a:t>9. </a:t>
            </a:r>
            <a:r>
              <a:rPr lang="en-US" dirty="0">
                <a:solidFill>
                  <a:srgbClr val="0563C1"/>
                </a:solidFill>
                <a:effectLst/>
                <a:latin typeface="Cambria" panose="02040503050406030204" pitchFamily="18" charset="0"/>
                <a:ea typeface="Cambria" panose="02040503050406030204" pitchFamily="18" charset="0"/>
                <a:hlinkClick r:id="rId5"/>
              </a:rPr>
              <a:t>Feng, Q., Liu, J., &amp; Gong, J. (2015)."Urban flood mapping based on unmanned aerial vehicle remote sensing and random forest classifier—A case of </a:t>
            </a:r>
            <a:r>
              <a:rPr lang="en-US" dirty="0" err="1">
                <a:solidFill>
                  <a:srgbClr val="0563C1"/>
                </a:solidFill>
                <a:effectLst/>
                <a:latin typeface="Cambria" panose="02040503050406030204" pitchFamily="18" charset="0"/>
                <a:ea typeface="Cambria" panose="02040503050406030204" pitchFamily="18" charset="0"/>
                <a:hlinkClick r:id="rId5"/>
              </a:rPr>
              <a:t>Yuyao</a:t>
            </a:r>
            <a:r>
              <a:rPr lang="en-US" dirty="0">
                <a:solidFill>
                  <a:srgbClr val="0563C1"/>
                </a:solidFill>
                <a:effectLst/>
                <a:latin typeface="Cambria" panose="02040503050406030204" pitchFamily="18" charset="0"/>
                <a:ea typeface="Cambria" panose="02040503050406030204" pitchFamily="18" charset="0"/>
                <a:hlinkClick r:id="rId5"/>
              </a:rPr>
              <a:t>, China." Water, 7(4), 1437  1455.</a:t>
            </a:r>
            <a:endParaRPr lang="en-IN" dirty="0">
              <a:effectLst/>
              <a:latin typeface="Cambria" panose="02040503050406030204" pitchFamily="18" charset="0"/>
              <a:ea typeface="Cambria" panose="02040503050406030204" pitchFamily="18" charset="0"/>
            </a:endParaRPr>
          </a:p>
          <a:p>
            <a:pPr algn="just">
              <a:lnSpc>
                <a:spcPct val="150000"/>
              </a:lnSpc>
              <a:spcBef>
                <a:spcPts val="1200"/>
              </a:spcBef>
            </a:pPr>
            <a:r>
              <a:rPr lang="en-US" dirty="0">
                <a:effectLst/>
                <a:latin typeface="Cambria" panose="02040503050406030204" pitchFamily="18" charset="0"/>
                <a:ea typeface="Cambria" panose="02040503050406030204" pitchFamily="18" charset="0"/>
              </a:rPr>
              <a:t>10.</a:t>
            </a:r>
            <a:r>
              <a:rPr lang="en-US" dirty="0">
                <a:solidFill>
                  <a:srgbClr val="0563C1"/>
                </a:solidFill>
                <a:effectLst/>
                <a:latin typeface="Cambria" panose="02040503050406030204" pitchFamily="18" charset="0"/>
                <a:ea typeface="Cambria" panose="02040503050406030204" pitchFamily="18" charset="0"/>
                <a:hlinkClick r:id="rId6"/>
              </a:rPr>
              <a:t> </a:t>
            </a:r>
            <a:r>
              <a:rPr lang="en-US" dirty="0" err="1">
                <a:solidFill>
                  <a:srgbClr val="0563C1"/>
                </a:solidFill>
                <a:effectLst/>
                <a:latin typeface="Cambria" panose="02040503050406030204" pitchFamily="18" charset="0"/>
                <a:ea typeface="Cambria" panose="02040503050406030204" pitchFamily="18" charset="0"/>
                <a:hlinkClick r:id="rId6"/>
              </a:rPr>
              <a:t>Pekel</a:t>
            </a:r>
            <a:r>
              <a:rPr lang="en-US" dirty="0">
                <a:solidFill>
                  <a:srgbClr val="0563C1"/>
                </a:solidFill>
                <a:effectLst/>
                <a:latin typeface="Cambria" panose="02040503050406030204" pitchFamily="18" charset="0"/>
                <a:ea typeface="Cambria" panose="02040503050406030204" pitchFamily="18" charset="0"/>
                <a:hlinkClick r:id="rId6"/>
              </a:rPr>
              <a:t>, J. F., Cottam, A., Gorelick, N., &amp; </a:t>
            </a:r>
            <a:r>
              <a:rPr lang="en-US" dirty="0" err="1">
                <a:solidFill>
                  <a:srgbClr val="0563C1"/>
                </a:solidFill>
                <a:effectLst/>
                <a:latin typeface="Cambria" panose="02040503050406030204" pitchFamily="18" charset="0"/>
                <a:ea typeface="Cambria" panose="02040503050406030204" pitchFamily="18" charset="0"/>
                <a:hlinkClick r:id="rId6"/>
              </a:rPr>
              <a:t>Belward</a:t>
            </a:r>
            <a:r>
              <a:rPr lang="en-US" dirty="0">
                <a:solidFill>
                  <a:srgbClr val="0563C1"/>
                </a:solidFill>
                <a:effectLst/>
                <a:latin typeface="Cambria" panose="02040503050406030204" pitchFamily="18" charset="0"/>
                <a:ea typeface="Cambria" panose="02040503050406030204" pitchFamily="18" charset="0"/>
                <a:hlinkClick r:id="rId6"/>
              </a:rPr>
              <a:t>, A. S. (2016)."High  resolution mapping of global surface water and its long  term changes." Nature, 540(7633), 418  422.</a:t>
            </a:r>
            <a:endParaRPr lang="en-IN"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80596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p>
        </p:txBody>
      </p:sp>
      <p:sp>
        <p:nvSpPr>
          <p:cNvPr id="1088" name="Google Shape;1088;p33"/>
          <p:cNvSpPr txBox="1">
            <a:spLocks noGrp="1"/>
          </p:cNvSpPr>
          <p:nvPr>
            <p:ph type="subTitle" idx="1"/>
          </p:nvPr>
        </p:nvSpPr>
        <p:spPr>
          <a:xfrm>
            <a:off x="781993" y="1105552"/>
            <a:ext cx="8059791" cy="3817401"/>
          </a:xfrm>
          <a:prstGeom prst="rect">
            <a:avLst/>
          </a:prstGeom>
        </p:spPr>
        <p:txBody>
          <a:bodyPr spcFirstLastPara="1" wrap="square" lIns="91425" tIns="91425" rIns="91425" bIns="91425" anchor="t" anchorCtr="0">
            <a:noAutofit/>
          </a:bodyPr>
          <a:lstStyle/>
          <a:p>
            <a:pPr algn="just">
              <a:lnSpc>
                <a:spcPct val="150000"/>
              </a:lnSpc>
              <a:spcBef>
                <a:spcPts val="1200"/>
              </a:spcBef>
            </a:pPr>
            <a:r>
              <a:rPr lang="en-US" dirty="0">
                <a:effectLst/>
                <a:latin typeface="Cambria" panose="02040503050406030204" pitchFamily="18" charset="0"/>
                <a:ea typeface="Cambria" panose="02040503050406030204" pitchFamily="18" charset="0"/>
              </a:rPr>
              <a:t>11. </a:t>
            </a:r>
            <a:r>
              <a:rPr lang="en-US" dirty="0" err="1">
                <a:solidFill>
                  <a:srgbClr val="0563C1"/>
                </a:solidFill>
                <a:effectLst/>
                <a:latin typeface="Cambria" panose="02040503050406030204" pitchFamily="18" charset="0"/>
                <a:ea typeface="Cambria" panose="02040503050406030204" pitchFamily="18" charset="0"/>
                <a:hlinkClick r:id="rId3"/>
              </a:rPr>
              <a:t>Rushikesh</a:t>
            </a:r>
            <a:r>
              <a:rPr lang="en-US" dirty="0">
                <a:solidFill>
                  <a:srgbClr val="0563C1"/>
                </a:solidFill>
                <a:effectLst/>
                <a:latin typeface="Cambria" panose="02040503050406030204" pitchFamily="18" charset="0"/>
                <a:ea typeface="Cambria" panose="02040503050406030204" pitchFamily="18" charset="0"/>
                <a:hlinkClick r:id="rId3"/>
              </a:rPr>
              <a:t> Kulkarni, Kanchan Khare, Humera Khanum.(2022) . Detecting, extracting, and mapping of inland surface water using Landsat 8 Operational Land Imager: A case study of Pune district, India</a:t>
            </a:r>
            <a:endParaRPr lang="en-IN" dirty="0">
              <a:solidFill>
                <a:srgbClr val="0563C1"/>
              </a:solidFill>
              <a:latin typeface="Cambria" panose="02040503050406030204" pitchFamily="18" charset="0"/>
              <a:ea typeface="Cambria" panose="02040503050406030204" pitchFamily="18" charset="0"/>
            </a:endParaRPr>
          </a:p>
          <a:p>
            <a:pPr algn="just">
              <a:lnSpc>
                <a:spcPct val="150000"/>
              </a:lnSpc>
              <a:spcBef>
                <a:spcPts val="1200"/>
              </a:spcBef>
            </a:pPr>
            <a:r>
              <a:rPr lang="en-US" dirty="0">
                <a:effectLst/>
                <a:latin typeface="Cambria" panose="02040503050406030204" pitchFamily="18" charset="0"/>
                <a:ea typeface="Cambria" panose="02040503050406030204" pitchFamily="18" charset="0"/>
              </a:rPr>
              <a:t>12. </a:t>
            </a:r>
            <a:r>
              <a:rPr lang="en-US" dirty="0">
                <a:solidFill>
                  <a:srgbClr val="0563C1"/>
                </a:solidFill>
                <a:effectLst/>
                <a:latin typeface="Cambria" panose="02040503050406030204" pitchFamily="18" charset="0"/>
                <a:ea typeface="Cambria" panose="02040503050406030204" pitchFamily="18" charset="0"/>
                <a:hlinkClick r:id="rId4"/>
              </a:rPr>
              <a:t>Santini, F., </a:t>
            </a:r>
            <a:r>
              <a:rPr lang="en-US" dirty="0" err="1">
                <a:solidFill>
                  <a:srgbClr val="0563C1"/>
                </a:solidFill>
                <a:effectLst/>
                <a:latin typeface="Cambria" panose="02040503050406030204" pitchFamily="18" charset="0"/>
                <a:ea typeface="Cambria" panose="02040503050406030204" pitchFamily="18" charset="0"/>
                <a:hlinkClick r:id="rId4"/>
              </a:rPr>
              <a:t>Alberotanza</a:t>
            </a:r>
            <a:r>
              <a:rPr lang="en-US" dirty="0">
                <a:solidFill>
                  <a:srgbClr val="0563C1"/>
                </a:solidFill>
                <a:effectLst/>
                <a:latin typeface="Cambria" panose="02040503050406030204" pitchFamily="18" charset="0"/>
                <a:ea typeface="Cambria" panose="02040503050406030204" pitchFamily="18" charset="0"/>
                <a:hlinkClick r:id="rId4"/>
              </a:rPr>
              <a:t>, L., Cavalli, R. M., &amp; </a:t>
            </a:r>
            <a:r>
              <a:rPr lang="en-US" dirty="0" err="1">
                <a:solidFill>
                  <a:srgbClr val="0563C1"/>
                </a:solidFill>
                <a:effectLst/>
                <a:latin typeface="Cambria" panose="02040503050406030204" pitchFamily="18" charset="0"/>
                <a:ea typeface="Cambria" panose="02040503050406030204" pitchFamily="18" charset="0"/>
                <a:hlinkClick r:id="rId4"/>
              </a:rPr>
              <a:t>Pignatti</a:t>
            </a:r>
            <a:r>
              <a:rPr lang="en-US" dirty="0">
                <a:solidFill>
                  <a:srgbClr val="0563C1"/>
                </a:solidFill>
                <a:effectLst/>
                <a:latin typeface="Cambria" panose="02040503050406030204" pitchFamily="18" charset="0"/>
                <a:ea typeface="Cambria" panose="02040503050406030204" pitchFamily="18" charset="0"/>
                <a:hlinkClick r:id="rId4"/>
              </a:rPr>
              <a:t>, S. (2010)."A two  step optimization procedure for assessing water constituent concentrations by hyperspectral remote sensing techniques: An application to the highly turbid Venice lagoon waters." Remote Sensing of Environment, 114(4), 887  898.</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13. </a:t>
            </a:r>
            <a:r>
              <a:rPr lang="en-IN" dirty="0" err="1">
                <a:solidFill>
                  <a:srgbClr val="0563C1"/>
                </a:solidFill>
                <a:effectLst/>
                <a:latin typeface="Cambria" panose="02040503050406030204" pitchFamily="18" charset="0"/>
                <a:ea typeface="Cambria" panose="02040503050406030204" pitchFamily="18" charset="0"/>
                <a:hlinkClick r:id="rId5"/>
              </a:rPr>
              <a:t>Masek</a:t>
            </a:r>
            <a:r>
              <a:rPr lang="en-IN" dirty="0">
                <a:solidFill>
                  <a:srgbClr val="0563C1"/>
                </a:solidFill>
                <a:effectLst/>
                <a:latin typeface="Cambria" panose="02040503050406030204" pitchFamily="18" charset="0"/>
                <a:ea typeface="Cambria" panose="02040503050406030204" pitchFamily="18" charset="0"/>
                <a:hlinkClick r:id="rId5"/>
              </a:rPr>
              <a:t>, J.G., </a:t>
            </a:r>
            <a:r>
              <a:rPr lang="en-IN" dirty="0" err="1">
                <a:solidFill>
                  <a:srgbClr val="0563C1"/>
                </a:solidFill>
                <a:effectLst/>
                <a:latin typeface="Cambria" panose="02040503050406030204" pitchFamily="18" charset="0"/>
                <a:ea typeface="Cambria" panose="02040503050406030204" pitchFamily="18" charset="0"/>
                <a:hlinkClick r:id="rId5"/>
              </a:rPr>
              <a:t>Vermote</a:t>
            </a:r>
            <a:r>
              <a:rPr lang="en-IN" dirty="0">
                <a:solidFill>
                  <a:srgbClr val="0563C1"/>
                </a:solidFill>
                <a:effectLst/>
                <a:latin typeface="Cambria" panose="02040503050406030204" pitchFamily="18" charset="0"/>
                <a:ea typeface="Cambria" panose="02040503050406030204" pitchFamily="18" charset="0"/>
                <a:hlinkClick r:id="rId5"/>
              </a:rPr>
              <a:t>, E.F., </a:t>
            </a:r>
            <a:r>
              <a:rPr lang="en-IN" dirty="0" err="1">
                <a:solidFill>
                  <a:srgbClr val="0563C1"/>
                </a:solidFill>
                <a:effectLst/>
                <a:latin typeface="Cambria" panose="02040503050406030204" pitchFamily="18" charset="0"/>
                <a:ea typeface="Cambria" panose="02040503050406030204" pitchFamily="18" charset="0"/>
                <a:hlinkClick r:id="rId5"/>
              </a:rPr>
              <a:t>Saleous</a:t>
            </a:r>
            <a:r>
              <a:rPr lang="en-IN" dirty="0">
                <a:solidFill>
                  <a:srgbClr val="0563C1"/>
                </a:solidFill>
                <a:effectLst/>
                <a:latin typeface="Cambria" panose="02040503050406030204" pitchFamily="18" charset="0"/>
                <a:ea typeface="Cambria" panose="02040503050406030204" pitchFamily="18" charset="0"/>
                <a:hlinkClick r:id="rId5"/>
              </a:rPr>
              <a:t>, N.E., Wolfe, R., Hall, F.G., </a:t>
            </a:r>
            <a:r>
              <a:rPr lang="en-IN" dirty="0" err="1">
                <a:solidFill>
                  <a:srgbClr val="0563C1"/>
                </a:solidFill>
                <a:effectLst/>
                <a:latin typeface="Cambria" panose="02040503050406030204" pitchFamily="18" charset="0"/>
                <a:ea typeface="Cambria" panose="02040503050406030204" pitchFamily="18" charset="0"/>
                <a:hlinkClick r:id="rId5"/>
              </a:rPr>
              <a:t>Huemmrich</a:t>
            </a:r>
            <a:r>
              <a:rPr lang="en-IN" dirty="0">
                <a:solidFill>
                  <a:srgbClr val="0563C1"/>
                </a:solidFill>
                <a:effectLst/>
                <a:latin typeface="Cambria" panose="02040503050406030204" pitchFamily="18" charset="0"/>
                <a:ea typeface="Cambria" panose="02040503050406030204" pitchFamily="18" charset="0"/>
                <a:hlinkClick r:id="rId5"/>
              </a:rPr>
              <a:t>, K.F., Gao, F., </a:t>
            </a:r>
            <a:r>
              <a:rPr lang="en-IN" dirty="0" err="1">
                <a:solidFill>
                  <a:srgbClr val="0563C1"/>
                </a:solidFill>
                <a:effectLst/>
                <a:latin typeface="Cambria" panose="02040503050406030204" pitchFamily="18" charset="0"/>
                <a:ea typeface="Cambria" panose="02040503050406030204" pitchFamily="18" charset="0"/>
                <a:hlinkClick r:id="rId5"/>
              </a:rPr>
              <a:t>Kutler</a:t>
            </a:r>
            <a:r>
              <a:rPr lang="en-IN" dirty="0">
                <a:solidFill>
                  <a:srgbClr val="0563C1"/>
                </a:solidFill>
                <a:effectLst/>
                <a:latin typeface="Cambria" panose="02040503050406030204" pitchFamily="18" charset="0"/>
                <a:ea typeface="Cambria" panose="02040503050406030204" pitchFamily="18" charset="0"/>
                <a:hlinkClick r:id="rId5"/>
              </a:rPr>
              <a:t>, J. and Lim, T.K., 2006. A Landsat surface reflectance dataset for North America, 1990–2000. IEEE Geoscience and Remote Sensing Letters, 3(1), 68-72.</a:t>
            </a:r>
            <a:endParaRPr lang="en-IN" dirty="0">
              <a:effectLst/>
              <a:latin typeface="Cambria" panose="02040503050406030204" pitchFamily="18" charset="0"/>
              <a:ea typeface="Cambria" panose="02040503050406030204" pitchFamily="18" charset="0"/>
            </a:endParaRPr>
          </a:p>
          <a:p>
            <a:pPr algn="just">
              <a:lnSpc>
                <a:spcPct val="150000"/>
              </a:lnSpc>
            </a:pPr>
            <a:r>
              <a:rPr lang="en-IN" dirty="0">
                <a:effectLst/>
                <a:latin typeface="Cambria" panose="02040503050406030204" pitchFamily="18" charset="0"/>
                <a:ea typeface="Cambria" panose="02040503050406030204" pitchFamily="18" charset="0"/>
              </a:rPr>
              <a:t>14. </a:t>
            </a:r>
            <a:r>
              <a:rPr lang="en-IN" dirty="0">
                <a:solidFill>
                  <a:srgbClr val="0563C1"/>
                </a:solidFill>
                <a:effectLst/>
                <a:latin typeface="Cambria" panose="02040503050406030204" pitchFamily="18" charset="0"/>
                <a:ea typeface="Cambria" panose="02040503050406030204" pitchFamily="18" charset="0"/>
                <a:hlinkClick r:id="rId6"/>
              </a:rPr>
              <a:t>M. </a:t>
            </a:r>
            <a:r>
              <a:rPr lang="en-IN" dirty="0" err="1">
                <a:solidFill>
                  <a:srgbClr val="0563C1"/>
                </a:solidFill>
                <a:effectLst/>
                <a:latin typeface="Cambria" panose="02040503050406030204" pitchFamily="18" charset="0"/>
                <a:ea typeface="Cambria" panose="02040503050406030204" pitchFamily="18" charset="0"/>
                <a:hlinkClick r:id="rId6"/>
              </a:rPr>
              <a:t>Rodell</a:t>
            </a:r>
            <a:r>
              <a:rPr lang="en-IN" dirty="0">
                <a:solidFill>
                  <a:srgbClr val="0563C1"/>
                </a:solidFill>
                <a:effectLst/>
                <a:latin typeface="Cambria" panose="02040503050406030204" pitchFamily="18" charset="0"/>
                <a:ea typeface="Cambria" panose="02040503050406030204" pitchFamily="18" charset="0"/>
                <a:hlinkClick r:id="rId6"/>
              </a:rPr>
              <a:t> et al., "Emerging trends in global freshwater availability," Nature, vol. 557, pp. 651-659, May 2018. </a:t>
            </a:r>
            <a:r>
              <a:rPr lang="en-IN" dirty="0" err="1">
                <a:solidFill>
                  <a:srgbClr val="0563C1"/>
                </a:solidFill>
                <a:effectLst/>
                <a:latin typeface="Cambria" panose="02040503050406030204" pitchFamily="18" charset="0"/>
                <a:ea typeface="Cambria" panose="02040503050406030204" pitchFamily="18" charset="0"/>
                <a:hlinkClick r:id="rId6"/>
              </a:rPr>
              <a:t>doi</a:t>
            </a:r>
            <a:r>
              <a:rPr lang="en-IN" dirty="0">
                <a:solidFill>
                  <a:srgbClr val="0563C1"/>
                </a:solidFill>
                <a:effectLst/>
                <a:latin typeface="Cambria" panose="02040503050406030204" pitchFamily="18" charset="0"/>
                <a:ea typeface="Cambria" panose="02040503050406030204" pitchFamily="18" charset="0"/>
                <a:hlinkClick r:id="rId6"/>
              </a:rPr>
              <a:t>: 10.1038/s41586-018-0123-1.</a:t>
            </a:r>
            <a:endParaRPr lang="en-IN"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22123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36"/>
          <p:cNvSpPr txBox="1">
            <a:spLocks noGrp="1"/>
          </p:cNvSpPr>
          <p:nvPr>
            <p:ph type="title"/>
          </p:nvPr>
        </p:nvSpPr>
        <p:spPr>
          <a:xfrm>
            <a:off x="967593" y="1653417"/>
            <a:ext cx="4782278" cy="15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grpSp>
        <p:nvGrpSpPr>
          <p:cNvPr id="1237" name="Google Shape;1237;p36"/>
          <p:cNvGrpSpPr/>
          <p:nvPr/>
        </p:nvGrpSpPr>
        <p:grpSpPr>
          <a:xfrm>
            <a:off x="254436" y="628824"/>
            <a:ext cx="917374" cy="683570"/>
            <a:chOff x="1914620" y="1930431"/>
            <a:chExt cx="572929" cy="426911"/>
          </a:xfrm>
        </p:grpSpPr>
        <p:grpSp>
          <p:nvGrpSpPr>
            <p:cNvPr id="1238" name="Google Shape;1238;p36"/>
            <p:cNvGrpSpPr/>
            <p:nvPr/>
          </p:nvGrpSpPr>
          <p:grpSpPr>
            <a:xfrm>
              <a:off x="1914620" y="1930431"/>
              <a:ext cx="572929" cy="426911"/>
              <a:chOff x="1914620" y="1930431"/>
              <a:chExt cx="572929" cy="426911"/>
            </a:xfrm>
          </p:grpSpPr>
          <p:sp>
            <p:nvSpPr>
              <p:cNvPr id="1239" name="Google Shape;1239;p3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3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3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42" name="Google Shape;1242;p3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29"/>
          <p:cNvSpPr/>
          <p:nvPr/>
        </p:nvSpPr>
        <p:spPr>
          <a:xfrm rot="4500170">
            <a:off x="4600402" y="7400"/>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9"/>
          <p:cNvSpPr txBox="1">
            <a:spLocks noGrp="1"/>
          </p:cNvSpPr>
          <p:nvPr>
            <p:ph type="title"/>
          </p:nvPr>
        </p:nvSpPr>
        <p:spPr>
          <a:xfrm>
            <a:off x="747778" y="611678"/>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915" name="Google Shape;915;p29"/>
          <p:cNvSpPr txBox="1">
            <a:spLocks noGrp="1"/>
          </p:cNvSpPr>
          <p:nvPr>
            <p:ph type="subTitle" idx="1"/>
          </p:nvPr>
        </p:nvSpPr>
        <p:spPr>
          <a:xfrm>
            <a:off x="618516" y="1691926"/>
            <a:ext cx="4046474" cy="2070900"/>
          </a:xfrm>
          <a:prstGeom prst="rect">
            <a:avLst/>
          </a:prstGeom>
        </p:spPr>
        <p:txBody>
          <a:bodyPr spcFirstLastPara="1" wrap="square" lIns="91425" tIns="91425" rIns="91425" bIns="91425" anchor="t" anchorCtr="0">
            <a:noAutofit/>
          </a:bodyPr>
          <a:lstStyle/>
          <a:p>
            <a:pPr marL="152400" indent="0" algn="just">
              <a:lnSpc>
                <a:spcPct val="150000"/>
              </a:lnSpc>
              <a:buNone/>
            </a:pPr>
            <a:r>
              <a:rPr lang="en-US" sz="1800" dirty="0">
                <a:latin typeface="Times New Roman" panose="02020603050405020304" pitchFamily="18" charset="0"/>
                <a:cs typeface="Times New Roman" panose="02020603050405020304" pitchFamily="18" charset="0"/>
              </a:rPr>
              <a:t>In today’s world, where urban development and the impact of climate change present obstacles to our water resources, the Demographic Location Surface Water Mapping Project emerges as an much needed initiative.</a:t>
            </a:r>
          </a:p>
        </p:txBody>
      </p:sp>
      <p:pic>
        <p:nvPicPr>
          <p:cNvPr id="916" name="Google Shape;916;p29"/>
          <p:cNvPicPr preferRelativeResize="0">
            <a:picLocks noGrp="1"/>
          </p:cNvPicPr>
          <p:nvPr>
            <p:ph type="pic" idx="2"/>
          </p:nvPr>
        </p:nvPicPr>
        <p:blipFill>
          <a:blip r:embed="rId3"/>
          <a:srcRect l="5286" r="5286"/>
          <a:stretch/>
        </p:blipFill>
        <p:spPr>
          <a:xfrm>
            <a:off x="5668975" y="1076550"/>
            <a:ext cx="2990400" cy="2990400"/>
          </a:xfrm>
          <a:prstGeom prst="roundRect">
            <a:avLst>
              <a:gd name="adj" fmla="val 16667"/>
            </a:avLst>
          </a:prstGeom>
        </p:spPr>
      </p:pic>
      <p:grpSp>
        <p:nvGrpSpPr>
          <p:cNvPr id="917" name="Google Shape;917;p29"/>
          <p:cNvGrpSpPr/>
          <p:nvPr/>
        </p:nvGrpSpPr>
        <p:grpSpPr>
          <a:xfrm>
            <a:off x="7875610" y="386631"/>
            <a:ext cx="997823" cy="1575369"/>
            <a:chOff x="7230903" y="4040695"/>
            <a:chExt cx="708279" cy="1118235"/>
          </a:xfrm>
        </p:grpSpPr>
        <p:grpSp>
          <p:nvGrpSpPr>
            <p:cNvPr id="918" name="Google Shape;918;p29"/>
            <p:cNvGrpSpPr/>
            <p:nvPr/>
          </p:nvGrpSpPr>
          <p:grpSpPr>
            <a:xfrm>
              <a:off x="7230903" y="4040695"/>
              <a:ext cx="652843" cy="225742"/>
              <a:chOff x="7230903" y="4040695"/>
              <a:chExt cx="652843" cy="225742"/>
            </a:xfrm>
          </p:grpSpPr>
          <p:sp>
            <p:nvSpPr>
              <p:cNvPr id="919" name="Google Shape;919;p29"/>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9"/>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29"/>
              <p:cNvGrpSpPr/>
              <p:nvPr/>
            </p:nvGrpSpPr>
            <p:grpSpPr>
              <a:xfrm>
                <a:off x="7487126" y="4081367"/>
                <a:ext cx="332041" cy="142684"/>
                <a:chOff x="7487126" y="4081367"/>
                <a:chExt cx="332041" cy="142684"/>
              </a:xfrm>
            </p:grpSpPr>
            <p:sp>
              <p:nvSpPr>
                <p:cNvPr id="922" name="Google Shape;922;p29"/>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6" name="Google Shape;926;p29"/>
            <p:cNvGrpSpPr/>
            <p:nvPr/>
          </p:nvGrpSpPr>
          <p:grpSpPr>
            <a:xfrm>
              <a:off x="7230903" y="4338161"/>
              <a:ext cx="652843" cy="225742"/>
              <a:chOff x="7230903" y="4338161"/>
              <a:chExt cx="652843" cy="225742"/>
            </a:xfrm>
          </p:grpSpPr>
          <p:sp>
            <p:nvSpPr>
              <p:cNvPr id="927" name="Google Shape;927;p29"/>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29"/>
              <p:cNvGrpSpPr/>
              <p:nvPr/>
            </p:nvGrpSpPr>
            <p:grpSpPr>
              <a:xfrm>
                <a:off x="7487126" y="4378833"/>
                <a:ext cx="332041" cy="142684"/>
                <a:chOff x="7487126" y="4378833"/>
                <a:chExt cx="332041" cy="142684"/>
              </a:xfrm>
            </p:grpSpPr>
            <p:sp>
              <p:nvSpPr>
                <p:cNvPr id="930" name="Google Shape;930;p29"/>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4" name="Google Shape;934;p29"/>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29"/>
            <p:cNvGrpSpPr/>
            <p:nvPr/>
          </p:nvGrpSpPr>
          <p:grpSpPr>
            <a:xfrm>
              <a:off x="7230903" y="4635722"/>
              <a:ext cx="652843" cy="225742"/>
              <a:chOff x="7230903" y="4635722"/>
              <a:chExt cx="652843" cy="225742"/>
            </a:xfrm>
          </p:grpSpPr>
          <p:sp>
            <p:nvSpPr>
              <p:cNvPr id="936" name="Google Shape;936;p29"/>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29"/>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29"/>
              <p:cNvGrpSpPr/>
              <p:nvPr/>
            </p:nvGrpSpPr>
            <p:grpSpPr>
              <a:xfrm>
                <a:off x="7487126" y="4676394"/>
                <a:ext cx="332041" cy="142684"/>
                <a:chOff x="7487126" y="4676394"/>
                <a:chExt cx="332041" cy="142684"/>
              </a:xfrm>
            </p:grpSpPr>
            <p:sp>
              <p:nvSpPr>
                <p:cNvPr id="939" name="Google Shape;939;p29"/>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3" name="Google Shape;943;p29"/>
            <p:cNvGrpSpPr/>
            <p:nvPr/>
          </p:nvGrpSpPr>
          <p:grpSpPr>
            <a:xfrm>
              <a:off x="7230903" y="4933188"/>
              <a:ext cx="652843" cy="225742"/>
              <a:chOff x="7230903" y="4933188"/>
              <a:chExt cx="652843" cy="225742"/>
            </a:xfrm>
          </p:grpSpPr>
          <p:grpSp>
            <p:nvGrpSpPr>
              <p:cNvPr id="944" name="Google Shape;944;p29"/>
              <p:cNvGrpSpPr/>
              <p:nvPr/>
            </p:nvGrpSpPr>
            <p:grpSpPr>
              <a:xfrm>
                <a:off x="7230903" y="4933188"/>
                <a:ext cx="652843" cy="225742"/>
                <a:chOff x="7230903" y="4933188"/>
                <a:chExt cx="652843" cy="225742"/>
              </a:xfrm>
            </p:grpSpPr>
            <p:sp>
              <p:nvSpPr>
                <p:cNvPr id="945" name="Google Shape;945;p29"/>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29"/>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47" name="Google Shape;947;p29"/>
                <p:cNvGrpSpPr/>
                <p:nvPr/>
              </p:nvGrpSpPr>
              <p:grpSpPr>
                <a:xfrm>
                  <a:off x="7487126" y="4973859"/>
                  <a:ext cx="332041" cy="142684"/>
                  <a:chOff x="7487126" y="4973859"/>
                  <a:chExt cx="332041" cy="142684"/>
                </a:xfrm>
              </p:grpSpPr>
              <p:sp>
                <p:nvSpPr>
                  <p:cNvPr id="948" name="Google Shape;948;p29"/>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29"/>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52" name="Google Shape;952;p29"/>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3" name="Google Shape;953;p29"/>
            <p:cNvGrpSpPr/>
            <p:nvPr/>
          </p:nvGrpSpPr>
          <p:grpSpPr>
            <a:xfrm>
              <a:off x="7816120" y="4307395"/>
              <a:ext cx="123062" cy="63817"/>
              <a:chOff x="7816120" y="4307395"/>
              <a:chExt cx="123062" cy="63817"/>
            </a:xfrm>
          </p:grpSpPr>
          <p:sp>
            <p:nvSpPr>
              <p:cNvPr id="954" name="Google Shape;954;p29"/>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29"/>
            <p:cNvGrpSpPr/>
            <p:nvPr/>
          </p:nvGrpSpPr>
          <p:grpSpPr>
            <a:xfrm>
              <a:off x="7816120" y="4892994"/>
              <a:ext cx="123062" cy="79991"/>
              <a:chOff x="7816120" y="4892994"/>
              <a:chExt cx="123062" cy="79991"/>
            </a:xfrm>
          </p:grpSpPr>
          <p:grpSp>
            <p:nvGrpSpPr>
              <p:cNvPr id="957" name="Google Shape;957;p29"/>
              <p:cNvGrpSpPr/>
              <p:nvPr/>
            </p:nvGrpSpPr>
            <p:grpSpPr>
              <a:xfrm>
                <a:off x="7816120" y="4902803"/>
                <a:ext cx="123062" cy="63817"/>
                <a:chOff x="7816120" y="4902803"/>
                <a:chExt cx="123062" cy="63817"/>
              </a:xfrm>
            </p:grpSpPr>
            <p:sp>
              <p:nvSpPr>
                <p:cNvPr id="958" name="Google Shape;958;p29"/>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9"/>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0" name="Google Shape;960;p29"/>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1" name="Google Shape;105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1053" name="Google Shape;1053;p31"/>
          <p:cNvSpPr txBox="1">
            <a:spLocks noGrp="1"/>
          </p:cNvSpPr>
          <p:nvPr>
            <p:ph type="subTitle" idx="2"/>
          </p:nvPr>
        </p:nvSpPr>
        <p:spPr>
          <a:xfrm>
            <a:off x="418314" y="1427622"/>
            <a:ext cx="6087249" cy="3105631"/>
          </a:xfrm>
          <a:prstGeom prst="rect">
            <a:avLst/>
          </a:prstGeom>
        </p:spPr>
        <p:txBody>
          <a:bodyPr spcFirstLastPara="1" wrap="square" lIns="91425" tIns="91425" rIns="91425" bIns="91425" anchor="t" anchorCtr="0">
            <a:noAutofit/>
          </a:bodyPr>
          <a:lstStyle/>
          <a:p>
            <a:pPr algn="just" fontAlgn="base">
              <a:lnSpc>
                <a:spcPct val="150000"/>
              </a:lnSpc>
              <a:spcAft>
                <a:spcPts val="0"/>
              </a:spcAft>
            </a:pPr>
            <a:r>
              <a:rPr lang="en-US" sz="1600" dirty="0">
                <a:latin typeface="Times New Roman" panose="02020603050405020304" pitchFamily="18" charset="0"/>
                <a:ea typeface="Times New Roman" panose="02020603050405020304" pitchFamily="18" charset="0"/>
              </a:rPr>
              <a:t>      To develop an effective satellite image classification system Utilizing the Image Processing technique and ML based algorithms while addressing challenges posed by sun and mountain shadows. With shadow correction methods, we aim to accurately classify land and water areas in satellite imagery for a specific time period, considering the impact of  shadows on image interpretation.</a:t>
            </a:r>
            <a:endParaRPr lang="en-IN" sz="1600" dirty="0">
              <a:effectLst/>
              <a:latin typeface="Times New Roman" panose="02020603050405020304" pitchFamily="18" charset="0"/>
              <a:ea typeface="Times New Roman" panose="02020603050405020304" pitchFamily="18" charset="0"/>
            </a:endParaRPr>
          </a:p>
        </p:txBody>
      </p:sp>
      <p:grpSp>
        <p:nvGrpSpPr>
          <p:cNvPr id="1055" name="Google Shape;1055;p31"/>
          <p:cNvGrpSpPr/>
          <p:nvPr/>
        </p:nvGrpSpPr>
        <p:grpSpPr>
          <a:xfrm>
            <a:off x="7658533" y="701383"/>
            <a:ext cx="1187311" cy="624971"/>
            <a:chOff x="3859815" y="2867311"/>
            <a:chExt cx="1262157" cy="664368"/>
          </a:xfrm>
        </p:grpSpPr>
        <p:sp>
          <p:nvSpPr>
            <p:cNvPr id="1056" name="Google Shape;1056;p31"/>
            <p:cNvSpPr/>
            <p:nvPr/>
          </p:nvSpPr>
          <p:spPr>
            <a:xfrm>
              <a:off x="3859815" y="2867311"/>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7" name="Google Shape;1057;p31"/>
            <p:cNvGrpSpPr/>
            <p:nvPr/>
          </p:nvGrpSpPr>
          <p:grpSpPr>
            <a:xfrm>
              <a:off x="4275676" y="3065525"/>
              <a:ext cx="334518" cy="380046"/>
              <a:chOff x="4275676" y="3065525"/>
              <a:chExt cx="334518" cy="380046"/>
            </a:xfrm>
          </p:grpSpPr>
          <p:grpSp>
            <p:nvGrpSpPr>
              <p:cNvPr id="1058" name="Google Shape;1058;p31"/>
              <p:cNvGrpSpPr/>
              <p:nvPr/>
            </p:nvGrpSpPr>
            <p:grpSpPr>
              <a:xfrm>
                <a:off x="4275676" y="3065525"/>
                <a:ext cx="334518" cy="380046"/>
                <a:chOff x="4275676" y="3065525"/>
                <a:chExt cx="334518" cy="380046"/>
              </a:xfrm>
            </p:grpSpPr>
            <p:grpSp>
              <p:nvGrpSpPr>
                <p:cNvPr id="1059" name="Google Shape;1059;p31"/>
                <p:cNvGrpSpPr/>
                <p:nvPr/>
              </p:nvGrpSpPr>
              <p:grpSpPr>
                <a:xfrm>
                  <a:off x="4275676" y="3301269"/>
                  <a:ext cx="334423" cy="144302"/>
                  <a:chOff x="4275676" y="3301269"/>
                  <a:chExt cx="334423" cy="144302"/>
                </a:xfrm>
              </p:grpSpPr>
              <p:sp>
                <p:nvSpPr>
                  <p:cNvPr id="1060" name="Google Shape;1060;p31"/>
                  <p:cNvSpPr/>
                  <p:nvPr/>
                </p:nvSpPr>
                <p:spPr>
                  <a:xfrm>
                    <a:off x="4275676" y="3331653"/>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2" name="Google Shape;1062;p31"/>
                <p:cNvGrpSpPr/>
                <p:nvPr/>
              </p:nvGrpSpPr>
              <p:grpSpPr>
                <a:xfrm>
                  <a:off x="4275677" y="3183350"/>
                  <a:ext cx="334422" cy="144302"/>
                  <a:chOff x="4275677" y="3183350"/>
                  <a:chExt cx="334422" cy="144302"/>
                </a:xfrm>
              </p:grpSpPr>
              <p:sp>
                <p:nvSpPr>
                  <p:cNvPr id="1063" name="Google Shape;1063;p3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65" name="Google Shape;1065;p31"/>
                <p:cNvGrpSpPr/>
                <p:nvPr/>
              </p:nvGrpSpPr>
              <p:grpSpPr>
                <a:xfrm>
                  <a:off x="4275677" y="3065525"/>
                  <a:ext cx="334517" cy="144303"/>
                  <a:chOff x="4275677" y="3065525"/>
                  <a:chExt cx="334517" cy="144303"/>
                </a:xfrm>
              </p:grpSpPr>
              <p:sp>
                <p:nvSpPr>
                  <p:cNvPr id="1066" name="Google Shape;1066;p3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1068" name="Google Shape;1068;p3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 name="Google Shape;4332;p53">
            <a:extLst>
              <a:ext uri="{FF2B5EF4-FFF2-40B4-BE49-F238E27FC236}">
                <a16:creationId xmlns:a16="http://schemas.microsoft.com/office/drawing/2014/main" id="{618C592D-625F-4CB2-88F0-F9D36966C2FF}"/>
              </a:ext>
            </a:extLst>
          </p:cNvPr>
          <p:cNvGrpSpPr/>
          <p:nvPr/>
        </p:nvGrpSpPr>
        <p:grpSpPr>
          <a:xfrm>
            <a:off x="6588632" y="1990591"/>
            <a:ext cx="2446879" cy="1667920"/>
            <a:chOff x="238125" y="732525"/>
            <a:chExt cx="7130500" cy="4241425"/>
          </a:xfrm>
        </p:grpSpPr>
        <p:sp>
          <p:nvSpPr>
            <p:cNvPr id="3" name="Google Shape;4333;p53">
              <a:extLst>
                <a:ext uri="{FF2B5EF4-FFF2-40B4-BE49-F238E27FC236}">
                  <a16:creationId xmlns:a16="http://schemas.microsoft.com/office/drawing/2014/main" id="{B5290C2B-F512-437D-3191-938CDC26B097}"/>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34;p53">
              <a:extLst>
                <a:ext uri="{FF2B5EF4-FFF2-40B4-BE49-F238E27FC236}">
                  <a16:creationId xmlns:a16="http://schemas.microsoft.com/office/drawing/2014/main" id="{49A6C6C0-4FAA-378C-B840-43A0C1B08F0F}"/>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35;p53">
              <a:extLst>
                <a:ext uri="{FF2B5EF4-FFF2-40B4-BE49-F238E27FC236}">
                  <a16:creationId xmlns:a16="http://schemas.microsoft.com/office/drawing/2014/main" id="{0E07F907-3853-9B6E-FCFA-68C7DA6BE261}"/>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36;p53">
              <a:extLst>
                <a:ext uri="{FF2B5EF4-FFF2-40B4-BE49-F238E27FC236}">
                  <a16:creationId xmlns:a16="http://schemas.microsoft.com/office/drawing/2014/main" id="{0DE19711-5D3F-4403-2387-3E9E9CBB1C11}"/>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37;p53">
              <a:extLst>
                <a:ext uri="{FF2B5EF4-FFF2-40B4-BE49-F238E27FC236}">
                  <a16:creationId xmlns:a16="http://schemas.microsoft.com/office/drawing/2014/main" id="{4EB765AD-E5B9-05C8-3B5E-5EF5E67A4B9D}"/>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38;p53">
              <a:extLst>
                <a:ext uri="{FF2B5EF4-FFF2-40B4-BE49-F238E27FC236}">
                  <a16:creationId xmlns:a16="http://schemas.microsoft.com/office/drawing/2014/main" id="{F04F282A-F0C5-3EF8-93D7-AD453F3F75B2}"/>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39;p53">
              <a:extLst>
                <a:ext uri="{FF2B5EF4-FFF2-40B4-BE49-F238E27FC236}">
                  <a16:creationId xmlns:a16="http://schemas.microsoft.com/office/drawing/2014/main" id="{B4ABE4A2-7E74-1BE5-802E-1D951AD0397E}"/>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40;p53">
              <a:extLst>
                <a:ext uri="{FF2B5EF4-FFF2-40B4-BE49-F238E27FC236}">
                  <a16:creationId xmlns:a16="http://schemas.microsoft.com/office/drawing/2014/main" id="{4DC0A094-E01F-157F-1A24-98F2350690FD}"/>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41;p53">
              <a:extLst>
                <a:ext uri="{FF2B5EF4-FFF2-40B4-BE49-F238E27FC236}">
                  <a16:creationId xmlns:a16="http://schemas.microsoft.com/office/drawing/2014/main" id="{C8575772-1D59-D84B-965F-59BA401E10E5}"/>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42;p53">
              <a:extLst>
                <a:ext uri="{FF2B5EF4-FFF2-40B4-BE49-F238E27FC236}">
                  <a16:creationId xmlns:a16="http://schemas.microsoft.com/office/drawing/2014/main" id="{68377E89-562E-2007-F37C-E2091BF0E990}"/>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43;p53">
              <a:extLst>
                <a:ext uri="{FF2B5EF4-FFF2-40B4-BE49-F238E27FC236}">
                  <a16:creationId xmlns:a16="http://schemas.microsoft.com/office/drawing/2014/main" id="{AD624B74-2FC2-8834-7D5B-38F930AD5A16}"/>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44;p53">
              <a:extLst>
                <a:ext uri="{FF2B5EF4-FFF2-40B4-BE49-F238E27FC236}">
                  <a16:creationId xmlns:a16="http://schemas.microsoft.com/office/drawing/2014/main" id="{156587E0-F41C-01DE-86E4-3FF2DC0B1ED1}"/>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45;p53">
              <a:extLst>
                <a:ext uri="{FF2B5EF4-FFF2-40B4-BE49-F238E27FC236}">
                  <a16:creationId xmlns:a16="http://schemas.microsoft.com/office/drawing/2014/main" id="{19916DC4-08D4-7568-A61A-80D649C051CA}"/>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46;p53">
              <a:extLst>
                <a:ext uri="{FF2B5EF4-FFF2-40B4-BE49-F238E27FC236}">
                  <a16:creationId xmlns:a16="http://schemas.microsoft.com/office/drawing/2014/main" id="{A55C74C3-D938-96EA-BC0F-50981CC4FAA0}"/>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47;p53">
              <a:extLst>
                <a:ext uri="{FF2B5EF4-FFF2-40B4-BE49-F238E27FC236}">
                  <a16:creationId xmlns:a16="http://schemas.microsoft.com/office/drawing/2014/main" id="{4F07225C-8EC9-143D-40D7-341746D8E3EA}"/>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48;p53">
              <a:extLst>
                <a:ext uri="{FF2B5EF4-FFF2-40B4-BE49-F238E27FC236}">
                  <a16:creationId xmlns:a16="http://schemas.microsoft.com/office/drawing/2014/main" id="{61EFC439-80F4-235D-5BF4-F384FDDF19A7}"/>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49;p53">
              <a:extLst>
                <a:ext uri="{FF2B5EF4-FFF2-40B4-BE49-F238E27FC236}">
                  <a16:creationId xmlns:a16="http://schemas.microsoft.com/office/drawing/2014/main" id="{EB734662-155C-A55E-7239-CE04783436A8}"/>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50;p53">
              <a:extLst>
                <a:ext uri="{FF2B5EF4-FFF2-40B4-BE49-F238E27FC236}">
                  <a16:creationId xmlns:a16="http://schemas.microsoft.com/office/drawing/2014/main" id="{4AAA7CBF-1C15-5A1B-3628-B76FF269DB7D}"/>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51;p53">
              <a:extLst>
                <a:ext uri="{FF2B5EF4-FFF2-40B4-BE49-F238E27FC236}">
                  <a16:creationId xmlns:a16="http://schemas.microsoft.com/office/drawing/2014/main" id="{B7BE19BD-D2F4-7F3E-EE22-F7CC39585F75}"/>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52;p53">
              <a:extLst>
                <a:ext uri="{FF2B5EF4-FFF2-40B4-BE49-F238E27FC236}">
                  <a16:creationId xmlns:a16="http://schemas.microsoft.com/office/drawing/2014/main" id="{421B0A3F-4CD2-85DA-E2F8-4ECDD3D30B3F}"/>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53;p53">
              <a:extLst>
                <a:ext uri="{FF2B5EF4-FFF2-40B4-BE49-F238E27FC236}">
                  <a16:creationId xmlns:a16="http://schemas.microsoft.com/office/drawing/2014/main" id="{B6B54DAD-9085-D383-FAB1-420603EAE74E}"/>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54;p53">
              <a:extLst>
                <a:ext uri="{FF2B5EF4-FFF2-40B4-BE49-F238E27FC236}">
                  <a16:creationId xmlns:a16="http://schemas.microsoft.com/office/drawing/2014/main" id="{B5DCC940-D6FD-2D3F-2959-67ADCC33A5A1}"/>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55;p53">
              <a:extLst>
                <a:ext uri="{FF2B5EF4-FFF2-40B4-BE49-F238E27FC236}">
                  <a16:creationId xmlns:a16="http://schemas.microsoft.com/office/drawing/2014/main" id="{93E662FB-AF24-E871-9DA5-8BE269CA4319}"/>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56;p53">
              <a:extLst>
                <a:ext uri="{FF2B5EF4-FFF2-40B4-BE49-F238E27FC236}">
                  <a16:creationId xmlns:a16="http://schemas.microsoft.com/office/drawing/2014/main" id="{AAB3CB06-6770-7618-5CC9-AD5D74521A31}"/>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57;p53">
              <a:extLst>
                <a:ext uri="{FF2B5EF4-FFF2-40B4-BE49-F238E27FC236}">
                  <a16:creationId xmlns:a16="http://schemas.microsoft.com/office/drawing/2014/main" id="{9442A730-726B-E9AC-BD1A-B9EC12544CAF}"/>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58;p53">
              <a:extLst>
                <a:ext uri="{FF2B5EF4-FFF2-40B4-BE49-F238E27FC236}">
                  <a16:creationId xmlns:a16="http://schemas.microsoft.com/office/drawing/2014/main" id="{8C7739A7-F208-E4DE-6B6C-C3EC910FDF53}"/>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59;p53">
              <a:extLst>
                <a:ext uri="{FF2B5EF4-FFF2-40B4-BE49-F238E27FC236}">
                  <a16:creationId xmlns:a16="http://schemas.microsoft.com/office/drawing/2014/main" id="{D75699EC-2D7F-C6A9-2958-4B259FD1F0CA}"/>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60;p53">
              <a:extLst>
                <a:ext uri="{FF2B5EF4-FFF2-40B4-BE49-F238E27FC236}">
                  <a16:creationId xmlns:a16="http://schemas.microsoft.com/office/drawing/2014/main" id="{EE77F51C-B64B-1980-7420-EDA221BE76CD}"/>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61;p53">
              <a:extLst>
                <a:ext uri="{FF2B5EF4-FFF2-40B4-BE49-F238E27FC236}">
                  <a16:creationId xmlns:a16="http://schemas.microsoft.com/office/drawing/2014/main" id="{D5CDE0C8-C5E0-D809-77F2-81981A64B841}"/>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62;p53">
              <a:extLst>
                <a:ext uri="{FF2B5EF4-FFF2-40B4-BE49-F238E27FC236}">
                  <a16:creationId xmlns:a16="http://schemas.microsoft.com/office/drawing/2014/main" id="{6416B586-FEDE-4C83-1FE4-52F20C14F2A7}"/>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63;p53">
              <a:extLst>
                <a:ext uri="{FF2B5EF4-FFF2-40B4-BE49-F238E27FC236}">
                  <a16:creationId xmlns:a16="http://schemas.microsoft.com/office/drawing/2014/main" id="{ECBD3474-3DF9-0EA2-F6A1-63AFD77A6424}"/>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64;p53">
              <a:extLst>
                <a:ext uri="{FF2B5EF4-FFF2-40B4-BE49-F238E27FC236}">
                  <a16:creationId xmlns:a16="http://schemas.microsoft.com/office/drawing/2014/main" id="{0DB33710-3DFA-5935-779A-0269C3426A37}"/>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65;p53">
              <a:extLst>
                <a:ext uri="{FF2B5EF4-FFF2-40B4-BE49-F238E27FC236}">
                  <a16:creationId xmlns:a16="http://schemas.microsoft.com/office/drawing/2014/main" id="{56EE4425-107C-315B-9390-ECC2BBD5E6D8}"/>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66;p53">
              <a:extLst>
                <a:ext uri="{FF2B5EF4-FFF2-40B4-BE49-F238E27FC236}">
                  <a16:creationId xmlns:a16="http://schemas.microsoft.com/office/drawing/2014/main" id="{7AE8199F-66E1-9EF4-823D-795BA1652005}"/>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67;p53">
              <a:extLst>
                <a:ext uri="{FF2B5EF4-FFF2-40B4-BE49-F238E27FC236}">
                  <a16:creationId xmlns:a16="http://schemas.microsoft.com/office/drawing/2014/main" id="{05A3D1B2-0786-FA99-F596-B961EC264996}"/>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68;p53">
              <a:extLst>
                <a:ext uri="{FF2B5EF4-FFF2-40B4-BE49-F238E27FC236}">
                  <a16:creationId xmlns:a16="http://schemas.microsoft.com/office/drawing/2014/main" id="{6B389646-99CC-3D88-D66E-2200005EF31B}"/>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69;p53">
              <a:extLst>
                <a:ext uri="{FF2B5EF4-FFF2-40B4-BE49-F238E27FC236}">
                  <a16:creationId xmlns:a16="http://schemas.microsoft.com/office/drawing/2014/main" id="{FBC1CC90-6100-22D9-C767-4730F8B809D8}"/>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70;p53">
              <a:extLst>
                <a:ext uri="{FF2B5EF4-FFF2-40B4-BE49-F238E27FC236}">
                  <a16:creationId xmlns:a16="http://schemas.microsoft.com/office/drawing/2014/main" id="{30B4750A-E6F2-09FD-6EFA-56B613010091}"/>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71;p53">
              <a:extLst>
                <a:ext uri="{FF2B5EF4-FFF2-40B4-BE49-F238E27FC236}">
                  <a16:creationId xmlns:a16="http://schemas.microsoft.com/office/drawing/2014/main" id="{AF79E4A3-527F-AA98-D275-9FB3D1418349}"/>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72;p53">
              <a:extLst>
                <a:ext uri="{FF2B5EF4-FFF2-40B4-BE49-F238E27FC236}">
                  <a16:creationId xmlns:a16="http://schemas.microsoft.com/office/drawing/2014/main" id="{F04F59FA-172A-71E5-0968-F554366BDBEF}"/>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73;p53">
              <a:extLst>
                <a:ext uri="{FF2B5EF4-FFF2-40B4-BE49-F238E27FC236}">
                  <a16:creationId xmlns:a16="http://schemas.microsoft.com/office/drawing/2014/main" id="{4FC9DE70-AC72-AC78-9AA3-779BB1BC54C4}"/>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74;p53">
              <a:extLst>
                <a:ext uri="{FF2B5EF4-FFF2-40B4-BE49-F238E27FC236}">
                  <a16:creationId xmlns:a16="http://schemas.microsoft.com/office/drawing/2014/main" id="{9F9971DD-A325-F361-EFA5-C64D8B18610B}"/>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75;p53">
              <a:extLst>
                <a:ext uri="{FF2B5EF4-FFF2-40B4-BE49-F238E27FC236}">
                  <a16:creationId xmlns:a16="http://schemas.microsoft.com/office/drawing/2014/main" id="{5AFF50B7-E845-2F66-1173-59570E947812}"/>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76;p53">
              <a:extLst>
                <a:ext uri="{FF2B5EF4-FFF2-40B4-BE49-F238E27FC236}">
                  <a16:creationId xmlns:a16="http://schemas.microsoft.com/office/drawing/2014/main" id="{911CB263-74F9-2EF4-7575-6B9F0C6EE0E6}"/>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77;p53">
              <a:extLst>
                <a:ext uri="{FF2B5EF4-FFF2-40B4-BE49-F238E27FC236}">
                  <a16:creationId xmlns:a16="http://schemas.microsoft.com/office/drawing/2014/main" id="{641DE249-C685-7F96-7232-11FA9853A5BA}"/>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78;p53">
              <a:extLst>
                <a:ext uri="{FF2B5EF4-FFF2-40B4-BE49-F238E27FC236}">
                  <a16:creationId xmlns:a16="http://schemas.microsoft.com/office/drawing/2014/main" id="{9E0CD251-D8D8-749D-E200-FCC3BF5FAF26}"/>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79;p53">
              <a:extLst>
                <a:ext uri="{FF2B5EF4-FFF2-40B4-BE49-F238E27FC236}">
                  <a16:creationId xmlns:a16="http://schemas.microsoft.com/office/drawing/2014/main" id="{3AA90EF0-AB40-7AC5-2185-1F0C3FE1D18F}"/>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80;p53">
              <a:extLst>
                <a:ext uri="{FF2B5EF4-FFF2-40B4-BE49-F238E27FC236}">
                  <a16:creationId xmlns:a16="http://schemas.microsoft.com/office/drawing/2014/main" id="{35144C6E-26F1-2CD7-7CFC-FACFA386A471}"/>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81;p53">
              <a:extLst>
                <a:ext uri="{FF2B5EF4-FFF2-40B4-BE49-F238E27FC236}">
                  <a16:creationId xmlns:a16="http://schemas.microsoft.com/office/drawing/2014/main" id="{9EB5A51D-7798-FB00-5A48-EE39D4E32FD3}"/>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82;p53">
              <a:extLst>
                <a:ext uri="{FF2B5EF4-FFF2-40B4-BE49-F238E27FC236}">
                  <a16:creationId xmlns:a16="http://schemas.microsoft.com/office/drawing/2014/main" id="{DD509DEB-7966-526B-FC22-E0B081BC473F}"/>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83;p53">
              <a:extLst>
                <a:ext uri="{FF2B5EF4-FFF2-40B4-BE49-F238E27FC236}">
                  <a16:creationId xmlns:a16="http://schemas.microsoft.com/office/drawing/2014/main" id="{ADC62341-3484-C65F-D935-15AD4382515B}"/>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84;p53">
              <a:extLst>
                <a:ext uri="{FF2B5EF4-FFF2-40B4-BE49-F238E27FC236}">
                  <a16:creationId xmlns:a16="http://schemas.microsoft.com/office/drawing/2014/main" id="{10A6C27F-6930-2D2E-1265-FBAAF94EA0D4}"/>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85;p53">
              <a:extLst>
                <a:ext uri="{FF2B5EF4-FFF2-40B4-BE49-F238E27FC236}">
                  <a16:creationId xmlns:a16="http://schemas.microsoft.com/office/drawing/2014/main" id="{9B5FCE56-04F0-3B4B-7655-307EE4FF7A2F}"/>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86;p53">
              <a:extLst>
                <a:ext uri="{FF2B5EF4-FFF2-40B4-BE49-F238E27FC236}">
                  <a16:creationId xmlns:a16="http://schemas.microsoft.com/office/drawing/2014/main" id="{62B98079-26B6-3704-2BC1-33854169F925}"/>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87;p53">
              <a:extLst>
                <a:ext uri="{FF2B5EF4-FFF2-40B4-BE49-F238E27FC236}">
                  <a16:creationId xmlns:a16="http://schemas.microsoft.com/office/drawing/2014/main" id="{0E928EB6-C048-F247-E952-72D863FF874A}"/>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88;p53">
              <a:extLst>
                <a:ext uri="{FF2B5EF4-FFF2-40B4-BE49-F238E27FC236}">
                  <a16:creationId xmlns:a16="http://schemas.microsoft.com/office/drawing/2014/main" id="{591EF36D-17D5-A765-EB88-14BCDFF81BC8}"/>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89;p53">
              <a:extLst>
                <a:ext uri="{FF2B5EF4-FFF2-40B4-BE49-F238E27FC236}">
                  <a16:creationId xmlns:a16="http://schemas.microsoft.com/office/drawing/2014/main" id="{6E545713-2379-DC14-DA4B-C2DFE1E520DD}"/>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90;p53">
              <a:extLst>
                <a:ext uri="{FF2B5EF4-FFF2-40B4-BE49-F238E27FC236}">
                  <a16:creationId xmlns:a16="http://schemas.microsoft.com/office/drawing/2014/main" id="{C3AE1271-5C81-6C51-FB3F-F989495C3621}"/>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91;p53">
              <a:extLst>
                <a:ext uri="{FF2B5EF4-FFF2-40B4-BE49-F238E27FC236}">
                  <a16:creationId xmlns:a16="http://schemas.microsoft.com/office/drawing/2014/main" id="{25BB84CA-5042-5E46-AB97-D791DF793D01}"/>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92;p53">
              <a:extLst>
                <a:ext uri="{FF2B5EF4-FFF2-40B4-BE49-F238E27FC236}">
                  <a16:creationId xmlns:a16="http://schemas.microsoft.com/office/drawing/2014/main" id="{FC78186B-F0A2-1077-36AB-B0CF5EF9D581}"/>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93;p53">
              <a:extLst>
                <a:ext uri="{FF2B5EF4-FFF2-40B4-BE49-F238E27FC236}">
                  <a16:creationId xmlns:a16="http://schemas.microsoft.com/office/drawing/2014/main" id="{515FA235-93EB-7E46-8118-54FB1759BE91}"/>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394;p53">
              <a:extLst>
                <a:ext uri="{FF2B5EF4-FFF2-40B4-BE49-F238E27FC236}">
                  <a16:creationId xmlns:a16="http://schemas.microsoft.com/office/drawing/2014/main" id="{30BA048E-5FEE-BFF9-4F4D-C37CF70F5D35}"/>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395;p53">
              <a:extLst>
                <a:ext uri="{FF2B5EF4-FFF2-40B4-BE49-F238E27FC236}">
                  <a16:creationId xmlns:a16="http://schemas.microsoft.com/office/drawing/2014/main" id="{3C4F6F84-2E88-591F-6227-52114967FF7F}"/>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396;p53">
              <a:extLst>
                <a:ext uri="{FF2B5EF4-FFF2-40B4-BE49-F238E27FC236}">
                  <a16:creationId xmlns:a16="http://schemas.microsoft.com/office/drawing/2014/main" id="{E524A2AE-1241-E6AF-9591-DCD7971F4544}"/>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397;p53">
              <a:extLst>
                <a:ext uri="{FF2B5EF4-FFF2-40B4-BE49-F238E27FC236}">
                  <a16:creationId xmlns:a16="http://schemas.microsoft.com/office/drawing/2014/main" id="{A923B799-5996-7268-E274-2F0FDCAF469A}"/>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398;p53">
              <a:extLst>
                <a:ext uri="{FF2B5EF4-FFF2-40B4-BE49-F238E27FC236}">
                  <a16:creationId xmlns:a16="http://schemas.microsoft.com/office/drawing/2014/main" id="{D37CED98-EAE5-9449-B03E-C8A442DC66C0}"/>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399;p53">
              <a:extLst>
                <a:ext uri="{FF2B5EF4-FFF2-40B4-BE49-F238E27FC236}">
                  <a16:creationId xmlns:a16="http://schemas.microsoft.com/office/drawing/2014/main" id="{774DF105-CAAE-6BD9-370B-6C3D573E8EBD}"/>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400;p53">
              <a:extLst>
                <a:ext uri="{FF2B5EF4-FFF2-40B4-BE49-F238E27FC236}">
                  <a16:creationId xmlns:a16="http://schemas.microsoft.com/office/drawing/2014/main" id="{D4018359-259E-3822-8405-B103EEA5C852}"/>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401;p53">
              <a:extLst>
                <a:ext uri="{FF2B5EF4-FFF2-40B4-BE49-F238E27FC236}">
                  <a16:creationId xmlns:a16="http://schemas.microsoft.com/office/drawing/2014/main" id="{DB33D1F5-47A4-5A2F-82F5-41C83FEA1A2D}"/>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402;p53">
              <a:extLst>
                <a:ext uri="{FF2B5EF4-FFF2-40B4-BE49-F238E27FC236}">
                  <a16:creationId xmlns:a16="http://schemas.microsoft.com/office/drawing/2014/main" id="{1ABF2B40-C445-0B02-1EE8-B928195678F4}"/>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403;p53">
              <a:extLst>
                <a:ext uri="{FF2B5EF4-FFF2-40B4-BE49-F238E27FC236}">
                  <a16:creationId xmlns:a16="http://schemas.microsoft.com/office/drawing/2014/main" id="{059978D4-8DB6-DE9A-0608-E61A2D49650C}"/>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404;p53">
              <a:extLst>
                <a:ext uri="{FF2B5EF4-FFF2-40B4-BE49-F238E27FC236}">
                  <a16:creationId xmlns:a16="http://schemas.microsoft.com/office/drawing/2014/main" id="{F954C771-6163-1467-A8FA-616AB521C20E}"/>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405;p53">
              <a:extLst>
                <a:ext uri="{FF2B5EF4-FFF2-40B4-BE49-F238E27FC236}">
                  <a16:creationId xmlns:a16="http://schemas.microsoft.com/office/drawing/2014/main" id="{7525053D-9CAF-E8DD-1608-847C599C202D}"/>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406;p53">
              <a:extLst>
                <a:ext uri="{FF2B5EF4-FFF2-40B4-BE49-F238E27FC236}">
                  <a16:creationId xmlns:a16="http://schemas.microsoft.com/office/drawing/2014/main" id="{A4D517A9-6EAB-04A9-333E-C062B3D1CD4D}"/>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407;p53">
              <a:extLst>
                <a:ext uri="{FF2B5EF4-FFF2-40B4-BE49-F238E27FC236}">
                  <a16:creationId xmlns:a16="http://schemas.microsoft.com/office/drawing/2014/main" id="{7DED3A99-F27D-4B8F-E3C8-D7F9E49DE7FA}"/>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408;p53">
              <a:extLst>
                <a:ext uri="{FF2B5EF4-FFF2-40B4-BE49-F238E27FC236}">
                  <a16:creationId xmlns:a16="http://schemas.microsoft.com/office/drawing/2014/main" id="{62AEEA8D-F8FE-E566-D050-B65914E43F01}"/>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409;p53">
              <a:extLst>
                <a:ext uri="{FF2B5EF4-FFF2-40B4-BE49-F238E27FC236}">
                  <a16:creationId xmlns:a16="http://schemas.microsoft.com/office/drawing/2014/main" id="{5D580D05-8304-DA25-62B6-72FB209D1506}"/>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410;p53">
              <a:extLst>
                <a:ext uri="{FF2B5EF4-FFF2-40B4-BE49-F238E27FC236}">
                  <a16:creationId xmlns:a16="http://schemas.microsoft.com/office/drawing/2014/main" id="{263FDA9C-BA31-5C99-2F6F-A558CC0330E9}"/>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411;p53">
              <a:extLst>
                <a:ext uri="{FF2B5EF4-FFF2-40B4-BE49-F238E27FC236}">
                  <a16:creationId xmlns:a16="http://schemas.microsoft.com/office/drawing/2014/main" id="{D14284DB-3883-351D-971E-365431352C74}"/>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412;p53">
              <a:extLst>
                <a:ext uri="{FF2B5EF4-FFF2-40B4-BE49-F238E27FC236}">
                  <a16:creationId xmlns:a16="http://schemas.microsoft.com/office/drawing/2014/main" id="{2FDDCBDB-3B8F-DE82-CA42-B2C00CAA4AAD}"/>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413;p53">
              <a:extLst>
                <a:ext uri="{FF2B5EF4-FFF2-40B4-BE49-F238E27FC236}">
                  <a16:creationId xmlns:a16="http://schemas.microsoft.com/office/drawing/2014/main" id="{2CA7EC05-AEE5-B83E-D8EF-06BF793F99F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414;p53">
              <a:extLst>
                <a:ext uri="{FF2B5EF4-FFF2-40B4-BE49-F238E27FC236}">
                  <a16:creationId xmlns:a16="http://schemas.microsoft.com/office/drawing/2014/main" id="{FA55C10D-3EB4-A75E-0060-02664F39C9AB}"/>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415;p53">
              <a:extLst>
                <a:ext uri="{FF2B5EF4-FFF2-40B4-BE49-F238E27FC236}">
                  <a16:creationId xmlns:a16="http://schemas.microsoft.com/office/drawing/2014/main" id="{AEAB7360-21A2-DBE5-8174-0DE6E003F064}"/>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416;p53">
              <a:extLst>
                <a:ext uri="{FF2B5EF4-FFF2-40B4-BE49-F238E27FC236}">
                  <a16:creationId xmlns:a16="http://schemas.microsoft.com/office/drawing/2014/main" id="{E3ED978E-6D61-A2E8-CAFE-BDEA8873420E}"/>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417;p53">
              <a:extLst>
                <a:ext uri="{FF2B5EF4-FFF2-40B4-BE49-F238E27FC236}">
                  <a16:creationId xmlns:a16="http://schemas.microsoft.com/office/drawing/2014/main" id="{420C13FA-AEFC-BB7F-4E51-E017140F6B10}"/>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418;p53">
              <a:extLst>
                <a:ext uri="{FF2B5EF4-FFF2-40B4-BE49-F238E27FC236}">
                  <a16:creationId xmlns:a16="http://schemas.microsoft.com/office/drawing/2014/main" id="{F2317A23-8EAD-F94E-EB35-E3581DF6075F}"/>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419;p53">
              <a:extLst>
                <a:ext uri="{FF2B5EF4-FFF2-40B4-BE49-F238E27FC236}">
                  <a16:creationId xmlns:a16="http://schemas.microsoft.com/office/drawing/2014/main" id="{30FF5CD9-D3F6-620E-7B5E-021B7E113230}"/>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420;p53">
              <a:extLst>
                <a:ext uri="{FF2B5EF4-FFF2-40B4-BE49-F238E27FC236}">
                  <a16:creationId xmlns:a16="http://schemas.microsoft.com/office/drawing/2014/main" id="{5FD25F1D-BE37-D89C-0BD6-3113FF31D50D}"/>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421;p53">
              <a:extLst>
                <a:ext uri="{FF2B5EF4-FFF2-40B4-BE49-F238E27FC236}">
                  <a16:creationId xmlns:a16="http://schemas.microsoft.com/office/drawing/2014/main" id="{8512148D-EC11-E801-1189-8CD5705DB9D6}"/>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422;p53">
              <a:extLst>
                <a:ext uri="{FF2B5EF4-FFF2-40B4-BE49-F238E27FC236}">
                  <a16:creationId xmlns:a16="http://schemas.microsoft.com/office/drawing/2014/main" id="{3BFB8712-8AF9-B2E4-2D8B-FCEDE324A384}"/>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423;p53">
              <a:extLst>
                <a:ext uri="{FF2B5EF4-FFF2-40B4-BE49-F238E27FC236}">
                  <a16:creationId xmlns:a16="http://schemas.microsoft.com/office/drawing/2014/main" id="{CFB6B46C-4306-BDBE-0142-8D5B084AD2D6}"/>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424;p53">
              <a:extLst>
                <a:ext uri="{FF2B5EF4-FFF2-40B4-BE49-F238E27FC236}">
                  <a16:creationId xmlns:a16="http://schemas.microsoft.com/office/drawing/2014/main" id="{D5DAAE98-D162-8D82-B67F-9DADAE29DA2B}"/>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425;p53">
              <a:extLst>
                <a:ext uri="{FF2B5EF4-FFF2-40B4-BE49-F238E27FC236}">
                  <a16:creationId xmlns:a16="http://schemas.microsoft.com/office/drawing/2014/main" id="{B14E75BA-DEB2-8E12-6534-F1319B72609B}"/>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426;p53">
              <a:extLst>
                <a:ext uri="{FF2B5EF4-FFF2-40B4-BE49-F238E27FC236}">
                  <a16:creationId xmlns:a16="http://schemas.microsoft.com/office/drawing/2014/main" id="{A35BE976-8CE1-9754-83A5-1B2FB9F0C328}"/>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427;p53">
              <a:extLst>
                <a:ext uri="{FF2B5EF4-FFF2-40B4-BE49-F238E27FC236}">
                  <a16:creationId xmlns:a16="http://schemas.microsoft.com/office/drawing/2014/main" id="{C83B42C4-2E85-B093-3B5D-2774C68976C9}"/>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428;p53">
              <a:extLst>
                <a:ext uri="{FF2B5EF4-FFF2-40B4-BE49-F238E27FC236}">
                  <a16:creationId xmlns:a16="http://schemas.microsoft.com/office/drawing/2014/main" id="{B14E953F-E3A6-D818-ADA6-FAAB13365752}"/>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429;p53">
              <a:extLst>
                <a:ext uri="{FF2B5EF4-FFF2-40B4-BE49-F238E27FC236}">
                  <a16:creationId xmlns:a16="http://schemas.microsoft.com/office/drawing/2014/main" id="{E3B89002-7DC2-A366-3486-A11E7C528EE8}"/>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430;p53">
              <a:extLst>
                <a:ext uri="{FF2B5EF4-FFF2-40B4-BE49-F238E27FC236}">
                  <a16:creationId xmlns:a16="http://schemas.microsoft.com/office/drawing/2014/main" id="{638CC46C-DD0D-242F-9516-4EB3EF95D879}"/>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431;p53">
              <a:extLst>
                <a:ext uri="{FF2B5EF4-FFF2-40B4-BE49-F238E27FC236}">
                  <a16:creationId xmlns:a16="http://schemas.microsoft.com/office/drawing/2014/main" id="{E2BEFF1E-A7A7-EA6C-451F-6478B6123DC4}"/>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432;p53">
              <a:extLst>
                <a:ext uri="{FF2B5EF4-FFF2-40B4-BE49-F238E27FC236}">
                  <a16:creationId xmlns:a16="http://schemas.microsoft.com/office/drawing/2014/main" id="{AED573AA-7C92-61F1-AF48-47D9984F42F2}"/>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433;p53">
              <a:extLst>
                <a:ext uri="{FF2B5EF4-FFF2-40B4-BE49-F238E27FC236}">
                  <a16:creationId xmlns:a16="http://schemas.microsoft.com/office/drawing/2014/main" id="{E9A3D94A-4C31-7934-2771-87957C7E70BD}"/>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434;p53">
              <a:extLst>
                <a:ext uri="{FF2B5EF4-FFF2-40B4-BE49-F238E27FC236}">
                  <a16:creationId xmlns:a16="http://schemas.microsoft.com/office/drawing/2014/main" id="{F7E62023-213E-3EA2-7822-2FE994669262}"/>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435;p53">
              <a:extLst>
                <a:ext uri="{FF2B5EF4-FFF2-40B4-BE49-F238E27FC236}">
                  <a16:creationId xmlns:a16="http://schemas.microsoft.com/office/drawing/2014/main" id="{8A3052FD-5659-BFA0-3F4F-0E8D2930B75A}"/>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436;p53">
              <a:extLst>
                <a:ext uri="{FF2B5EF4-FFF2-40B4-BE49-F238E27FC236}">
                  <a16:creationId xmlns:a16="http://schemas.microsoft.com/office/drawing/2014/main" id="{02E98D4E-330A-5C7C-B9FC-FD164F7819AA}"/>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437;p53">
              <a:extLst>
                <a:ext uri="{FF2B5EF4-FFF2-40B4-BE49-F238E27FC236}">
                  <a16:creationId xmlns:a16="http://schemas.microsoft.com/office/drawing/2014/main" id="{5BFF5ECE-5AE7-1597-297B-F99119874B1E}"/>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438;p53">
              <a:extLst>
                <a:ext uri="{FF2B5EF4-FFF2-40B4-BE49-F238E27FC236}">
                  <a16:creationId xmlns:a16="http://schemas.microsoft.com/office/drawing/2014/main" id="{DD86FD93-6E29-FE06-9C13-CF00FFEA7E7C}"/>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439;p53">
              <a:extLst>
                <a:ext uri="{FF2B5EF4-FFF2-40B4-BE49-F238E27FC236}">
                  <a16:creationId xmlns:a16="http://schemas.microsoft.com/office/drawing/2014/main" id="{47A705D2-32BD-69B6-03BD-19F696CAC357}"/>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440;p53">
              <a:extLst>
                <a:ext uri="{FF2B5EF4-FFF2-40B4-BE49-F238E27FC236}">
                  <a16:creationId xmlns:a16="http://schemas.microsoft.com/office/drawing/2014/main" id="{B28E5038-1FBF-45AE-301E-E0AC35E607DF}"/>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441;p53">
              <a:extLst>
                <a:ext uri="{FF2B5EF4-FFF2-40B4-BE49-F238E27FC236}">
                  <a16:creationId xmlns:a16="http://schemas.microsoft.com/office/drawing/2014/main" id="{0BCEEC03-CAF9-834B-E67C-C6BA30C4625F}"/>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442;p53">
              <a:extLst>
                <a:ext uri="{FF2B5EF4-FFF2-40B4-BE49-F238E27FC236}">
                  <a16:creationId xmlns:a16="http://schemas.microsoft.com/office/drawing/2014/main" id="{DF29D89B-4D06-1D6B-ECD9-712A799E4077}"/>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443;p53">
              <a:extLst>
                <a:ext uri="{FF2B5EF4-FFF2-40B4-BE49-F238E27FC236}">
                  <a16:creationId xmlns:a16="http://schemas.microsoft.com/office/drawing/2014/main" id="{94A77249-0FC7-8A90-B782-561CA1C62775}"/>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444;p53">
              <a:extLst>
                <a:ext uri="{FF2B5EF4-FFF2-40B4-BE49-F238E27FC236}">
                  <a16:creationId xmlns:a16="http://schemas.microsoft.com/office/drawing/2014/main" id="{5E4CA3AC-CA6C-8E01-FB82-292B634FAF69}"/>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445;p53">
              <a:extLst>
                <a:ext uri="{FF2B5EF4-FFF2-40B4-BE49-F238E27FC236}">
                  <a16:creationId xmlns:a16="http://schemas.microsoft.com/office/drawing/2014/main" id="{69A35AEF-CF0D-ECC6-6340-70A9988508DB}"/>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446;p53">
              <a:extLst>
                <a:ext uri="{FF2B5EF4-FFF2-40B4-BE49-F238E27FC236}">
                  <a16:creationId xmlns:a16="http://schemas.microsoft.com/office/drawing/2014/main" id="{7CC4EBB4-A91B-5548-9D36-36CFB17CA107}"/>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1" name="Google Shape;105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 of Study</a:t>
            </a:r>
            <a:endParaRPr dirty="0"/>
          </a:p>
        </p:txBody>
      </p:sp>
      <p:sp>
        <p:nvSpPr>
          <p:cNvPr id="1053" name="Google Shape;1053;p31"/>
          <p:cNvSpPr txBox="1">
            <a:spLocks noGrp="1"/>
          </p:cNvSpPr>
          <p:nvPr>
            <p:ph type="subTitle" idx="2"/>
          </p:nvPr>
        </p:nvSpPr>
        <p:spPr>
          <a:xfrm>
            <a:off x="379568" y="1404374"/>
            <a:ext cx="4826203" cy="3105631"/>
          </a:xfrm>
          <a:prstGeom prst="rect">
            <a:avLst/>
          </a:prstGeom>
        </p:spPr>
        <p:txBody>
          <a:bodyPr spcFirstLastPara="1" wrap="square" lIns="91425" tIns="91425" rIns="91425" bIns="91425" anchor="t" anchorCtr="0">
            <a:noAutofit/>
          </a:bodyPr>
          <a:lstStyle/>
          <a:p>
            <a:pPr>
              <a:lnSpc>
                <a:spcPct val="150000"/>
              </a:lnSpc>
              <a:spcAft>
                <a:spcPts val="1000"/>
              </a:spcAft>
            </a:pPr>
            <a:r>
              <a:rPr lang="en-US" sz="1600" dirty="0">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This project aims to map the surface water bodies  by employing satellite imagery and digital image processing techniques. The objectives include</a:t>
            </a:r>
            <a:r>
              <a:rPr lang="en-US" sz="1600" dirty="0">
                <a:latin typeface="Times New Roman" panose="02020603050405020304" pitchFamily="18" charset="0"/>
                <a:ea typeface="MS Mincho" panose="02020609040205080304" pitchFamily="49" charset="-128"/>
                <a:cs typeface="Times New Roman" panose="02020603050405020304" pitchFamily="18" charset="0"/>
              </a:rPr>
              <a:t>:</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50000"/>
              </a:lnSpc>
              <a:spcAft>
                <a:spcPts val="1000"/>
              </a:spcAft>
            </a:pP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1.  </a:t>
            </a:r>
            <a:r>
              <a:rPr lang="en-IN" sz="1600" dirty="0">
                <a:effectLst/>
                <a:latin typeface="Times New Roman" panose="02020603050405020304" pitchFamily="18" charset="0"/>
                <a:ea typeface="MS Mincho" panose="02020609040205080304" pitchFamily="49" charset="-128"/>
                <a:cs typeface="Times New Roman" panose="02020603050405020304" pitchFamily="18" charset="0"/>
              </a:rPr>
              <a:t>Analysing the existing datasets and Image Processing techniques applied.</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50000"/>
              </a:lnSpc>
              <a:spcAft>
                <a:spcPts val="1000"/>
              </a:spcAft>
            </a:pP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2.  </a:t>
            </a:r>
            <a:r>
              <a:rPr lang="en-IN" sz="1600" dirty="0">
                <a:latin typeface="Times New Roman" panose="02020603050405020304" pitchFamily="18" charset="0"/>
                <a:ea typeface="MS Mincho" panose="02020609040205080304" pitchFamily="49" charset="-128"/>
                <a:cs typeface="Times New Roman" panose="02020603050405020304" pitchFamily="18" charset="0"/>
              </a:rPr>
              <a:t>Design and development of ML based Algorithms.</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50000"/>
              </a:lnSpc>
              <a:spcAft>
                <a:spcPts val="1000"/>
              </a:spcAft>
            </a:pP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3.  </a:t>
            </a:r>
            <a:r>
              <a:rPr lang="en-IN" sz="1600" dirty="0">
                <a:effectLst/>
                <a:latin typeface="Times New Roman" panose="02020603050405020304" pitchFamily="18" charset="0"/>
                <a:ea typeface="MS Mincho" panose="02020609040205080304" pitchFamily="49" charset="-128"/>
                <a:cs typeface="Times New Roman" panose="02020603050405020304" pitchFamily="18" charset="0"/>
              </a:rPr>
              <a:t>Result analysis and  comparison.</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p>
            <a:pPr algn="just" fontAlgn="base">
              <a:lnSpc>
                <a:spcPct val="150000"/>
              </a:lnSpc>
              <a:spcAft>
                <a:spcPts val="0"/>
              </a:spcAft>
            </a:pPr>
            <a:endParaRPr lang="en-IN" sz="1600" dirty="0">
              <a:effectLst/>
              <a:latin typeface="Times New Roman" panose="02020603050405020304" pitchFamily="18" charset="0"/>
              <a:ea typeface="Times New Roman" panose="02020603050405020304" pitchFamily="18" charset="0"/>
            </a:endParaRPr>
          </a:p>
        </p:txBody>
      </p:sp>
      <p:grpSp>
        <p:nvGrpSpPr>
          <p:cNvPr id="1055" name="Google Shape;1055;p31"/>
          <p:cNvGrpSpPr/>
          <p:nvPr/>
        </p:nvGrpSpPr>
        <p:grpSpPr>
          <a:xfrm>
            <a:off x="7658533" y="701383"/>
            <a:ext cx="1187311" cy="624971"/>
            <a:chOff x="3859815" y="2867310"/>
            <a:chExt cx="1262157" cy="664368"/>
          </a:xfrm>
        </p:grpSpPr>
        <p:sp>
          <p:nvSpPr>
            <p:cNvPr id="1056" name="Google Shape;1056;p31"/>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7" name="Google Shape;1057;p31"/>
            <p:cNvGrpSpPr/>
            <p:nvPr/>
          </p:nvGrpSpPr>
          <p:grpSpPr>
            <a:xfrm>
              <a:off x="4275677" y="3065525"/>
              <a:ext cx="334517" cy="380047"/>
              <a:chOff x="4275677" y="3065525"/>
              <a:chExt cx="334517" cy="380047"/>
            </a:xfrm>
          </p:grpSpPr>
          <p:grpSp>
            <p:nvGrpSpPr>
              <p:cNvPr id="1058" name="Google Shape;1058;p31"/>
              <p:cNvGrpSpPr/>
              <p:nvPr/>
            </p:nvGrpSpPr>
            <p:grpSpPr>
              <a:xfrm>
                <a:off x="4275677" y="3065525"/>
                <a:ext cx="334517" cy="380047"/>
                <a:chOff x="4275677" y="3065525"/>
                <a:chExt cx="334517" cy="380047"/>
              </a:xfrm>
            </p:grpSpPr>
            <p:grpSp>
              <p:nvGrpSpPr>
                <p:cNvPr id="1059" name="Google Shape;1059;p31"/>
                <p:cNvGrpSpPr/>
                <p:nvPr/>
              </p:nvGrpSpPr>
              <p:grpSpPr>
                <a:xfrm>
                  <a:off x="4275677" y="3301269"/>
                  <a:ext cx="334422" cy="144303"/>
                  <a:chOff x="4275677" y="3301269"/>
                  <a:chExt cx="334422" cy="144303"/>
                </a:xfrm>
              </p:grpSpPr>
              <p:sp>
                <p:nvSpPr>
                  <p:cNvPr id="1060" name="Google Shape;1060;p31"/>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2" name="Google Shape;1062;p31"/>
                <p:cNvGrpSpPr/>
                <p:nvPr/>
              </p:nvGrpSpPr>
              <p:grpSpPr>
                <a:xfrm>
                  <a:off x="4275677" y="3183350"/>
                  <a:ext cx="334422" cy="144302"/>
                  <a:chOff x="4275677" y="3183350"/>
                  <a:chExt cx="334422" cy="144302"/>
                </a:xfrm>
              </p:grpSpPr>
              <p:sp>
                <p:nvSpPr>
                  <p:cNvPr id="1063" name="Google Shape;1063;p3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5" name="Google Shape;1065;p31"/>
                <p:cNvGrpSpPr/>
                <p:nvPr/>
              </p:nvGrpSpPr>
              <p:grpSpPr>
                <a:xfrm>
                  <a:off x="4275677" y="3065525"/>
                  <a:ext cx="334517" cy="144303"/>
                  <a:chOff x="4275677" y="3065525"/>
                  <a:chExt cx="334517" cy="144303"/>
                </a:xfrm>
              </p:grpSpPr>
              <p:sp>
                <p:nvSpPr>
                  <p:cNvPr id="1066" name="Google Shape;1066;p3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68" name="Google Shape;1068;p3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096" name="Picture 1095">
            <a:extLst>
              <a:ext uri="{FF2B5EF4-FFF2-40B4-BE49-F238E27FC236}">
                <a16:creationId xmlns:a16="http://schemas.microsoft.com/office/drawing/2014/main" id="{F53FAEA9-8F3D-D4DA-4C59-147006983713}"/>
              </a:ext>
            </a:extLst>
          </p:cNvPr>
          <p:cNvPicPr>
            <a:picLocks noChangeAspect="1"/>
          </p:cNvPicPr>
          <p:nvPr/>
        </p:nvPicPr>
        <p:blipFill>
          <a:blip r:embed="rId3"/>
          <a:stretch>
            <a:fillRect/>
          </a:stretch>
        </p:blipFill>
        <p:spPr>
          <a:xfrm>
            <a:off x="5291011" y="1582712"/>
            <a:ext cx="3642282" cy="27510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9864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1" name="Google Shape;105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Existing System</a:t>
            </a:r>
            <a:endParaRPr dirty="0"/>
          </a:p>
        </p:txBody>
      </p:sp>
      <p:grpSp>
        <p:nvGrpSpPr>
          <p:cNvPr id="1055" name="Google Shape;1055;p31"/>
          <p:cNvGrpSpPr/>
          <p:nvPr/>
        </p:nvGrpSpPr>
        <p:grpSpPr>
          <a:xfrm>
            <a:off x="7658533" y="701383"/>
            <a:ext cx="1187311" cy="624971"/>
            <a:chOff x="3859815" y="2867310"/>
            <a:chExt cx="1262157" cy="664368"/>
          </a:xfrm>
        </p:grpSpPr>
        <p:sp>
          <p:nvSpPr>
            <p:cNvPr id="1056" name="Google Shape;1056;p31"/>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7" name="Google Shape;1057;p31"/>
            <p:cNvGrpSpPr/>
            <p:nvPr/>
          </p:nvGrpSpPr>
          <p:grpSpPr>
            <a:xfrm>
              <a:off x="4275677" y="3065525"/>
              <a:ext cx="334517" cy="380047"/>
              <a:chOff x="4275677" y="3065525"/>
              <a:chExt cx="334517" cy="380047"/>
            </a:xfrm>
          </p:grpSpPr>
          <p:grpSp>
            <p:nvGrpSpPr>
              <p:cNvPr id="1058" name="Google Shape;1058;p31"/>
              <p:cNvGrpSpPr/>
              <p:nvPr/>
            </p:nvGrpSpPr>
            <p:grpSpPr>
              <a:xfrm>
                <a:off x="4275677" y="3065525"/>
                <a:ext cx="334517" cy="380047"/>
                <a:chOff x="4275677" y="3065525"/>
                <a:chExt cx="334517" cy="380047"/>
              </a:xfrm>
            </p:grpSpPr>
            <p:grpSp>
              <p:nvGrpSpPr>
                <p:cNvPr id="1059" name="Google Shape;1059;p31"/>
                <p:cNvGrpSpPr/>
                <p:nvPr/>
              </p:nvGrpSpPr>
              <p:grpSpPr>
                <a:xfrm>
                  <a:off x="4275677" y="3301269"/>
                  <a:ext cx="334422" cy="144303"/>
                  <a:chOff x="4275677" y="3301269"/>
                  <a:chExt cx="334422" cy="144303"/>
                </a:xfrm>
              </p:grpSpPr>
              <p:sp>
                <p:nvSpPr>
                  <p:cNvPr id="1060" name="Google Shape;1060;p31"/>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2" name="Google Shape;1062;p31"/>
                <p:cNvGrpSpPr/>
                <p:nvPr/>
              </p:nvGrpSpPr>
              <p:grpSpPr>
                <a:xfrm>
                  <a:off x="4275677" y="3183350"/>
                  <a:ext cx="334422" cy="144302"/>
                  <a:chOff x="4275677" y="3183350"/>
                  <a:chExt cx="334422" cy="144302"/>
                </a:xfrm>
              </p:grpSpPr>
              <p:sp>
                <p:nvSpPr>
                  <p:cNvPr id="1063" name="Google Shape;1063;p3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5" name="Google Shape;1065;p31"/>
                <p:cNvGrpSpPr/>
                <p:nvPr/>
              </p:nvGrpSpPr>
              <p:grpSpPr>
                <a:xfrm>
                  <a:off x="4275677" y="3065525"/>
                  <a:ext cx="334517" cy="144303"/>
                  <a:chOff x="4275677" y="3065525"/>
                  <a:chExt cx="334517" cy="144303"/>
                </a:xfrm>
              </p:grpSpPr>
              <p:sp>
                <p:nvSpPr>
                  <p:cNvPr id="1066" name="Google Shape;1066;p3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68" name="Google Shape;1068;p3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Oval 1">
            <a:extLst>
              <a:ext uri="{FF2B5EF4-FFF2-40B4-BE49-F238E27FC236}">
                <a16:creationId xmlns:a16="http://schemas.microsoft.com/office/drawing/2014/main" id="{116EAB8A-9AAE-0139-61ED-8DA7B93766D5}"/>
              </a:ext>
            </a:extLst>
          </p:cNvPr>
          <p:cNvSpPr/>
          <p:nvPr/>
        </p:nvSpPr>
        <p:spPr>
          <a:xfrm>
            <a:off x="3636936" y="2286000"/>
            <a:ext cx="1317356" cy="11933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14 Research papers (2010 to 2023)</a:t>
            </a:r>
            <a:endParaRPr lang="en-IN" sz="1200" dirty="0"/>
          </a:p>
        </p:txBody>
      </p:sp>
      <p:sp>
        <p:nvSpPr>
          <p:cNvPr id="3" name="Rectangle 2">
            <a:extLst>
              <a:ext uri="{FF2B5EF4-FFF2-40B4-BE49-F238E27FC236}">
                <a16:creationId xmlns:a16="http://schemas.microsoft.com/office/drawing/2014/main" id="{3737FD49-66BD-F921-F8E7-6336BB1DC7C7}"/>
              </a:ext>
            </a:extLst>
          </p:cNvPr>
          <p:cNvSpPr/>
          <p:nvPr/>
        </p:nvSpPr>
        <p:spPr>
          <a:xfrm>
            <a:off x="798163" y="1326354"/>
            <a:ext cx="2231756" cy="12453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effectLst/>
                <a:latin typeface="Times New Roman" panose="02020603050405020304" pitchFamily="18" charset="0"/>
                <a:ea typeface="MS Mincho" panose="02020609040205080304" pitchFamily="49" charset="-128"/>
                <a:cs typeface="Times New Roman" panose="02020603050405020304" pitchFamily="18" charset="0"/>
              </a:rPr>
              <a:t>Key methodologies </a:t>
            </a:r>
          </a:p>
          <a:p>
            <a:pPr algn="ct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CNNs, SVMs, deep learning, and reinforcement learning, etc.</a:t>
            </a:r>
            <a:endParaRPr lang="en-IN" dirty="0"/>
          </a:p>
        </p:txBody>
      </p:sp>
      <p:sp>
        <p:nvSpPr>
          <p:cNvPr id="4" name="Rectangle 3">
            <a:extLst>
              <a:ext uri="{FF2B5EF4-FFF2-40B4-BE49-F238E27FC236}">
                <a16:creationId xmlns:a16="http://schemas.microsoft.com/office/drawing/2014/main" id="{6A6CC97C-1D62-EF30-3B77-9C1463F6496C}"/>
              </a:ext>
            </a:extLst>
          </p:cNvPr>
          <p:cNvSpPr/>
          <p:nvPr/>
        </p:nvSpPr>
        <p:spPr>
          <a:xfrm>
            <a:off x="5561309" y="1326354"/>
            <a:ext cx="2231756" cy="12453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effectLst/>
                <a:latin typeface="Times New Roman" panose="02020603050405020304" pitchFamily="18" charset="0"/>
                <a:ea typeface="MS Mincho" panose="02020609040205080304" pitchFamily="49" charset="-128"/>
                <a:cs typeface="Times New Roman" panose="02020603050405020304" pitchFamily="18" charset="0"/>
              </a:rPr>
              <a:t>Datasets</a:t>
            </a: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  </a:t>
            </a:r>
          </a:p>
          <a:p>
            <a:pPr algn="ctr"/>
            <a:r>
              <a:rPr lang="en-US" dirty="0">
                <a:latin typeface="Times New Roman" panose="02020603050405020304" pitchFamily="18" charset="0"/>
                <a:ea typeface="MS Mincho" panose="02020609040205080304" pitchFamily="49" charset="-128"/>
                <a:cs typeface="Times New Roman" panose="02020603050405020304" pitchFamily="18" charset="0"/>
              </a:rPr>
              <a:t>H</a:t>
            </a: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igh-resolution satellite images, Landsat multi-spectral imagery, UAV remote sensing data, etc.</a:t>
            </a:r>
            <a:endParaRPr lang="en-IN" dirty="0"/>
          </a:p>
        </p:txBody>
      </p:sp>
      <p:sp>
        <p:nvSpPr>
          <p:cNvPr id="5" name="Rectangle 4">
            <a:extLst>
              <a:ext uri="{FF2B5EF4-FFF2-40B4-BE49-F238E27FC236}">
                <a16:creationId xmlns:a16="http://schemas.microsoft.com/office/drawing/2014/main" id="{713B0A58-ACC1-35BB-C8B5-31D71E8DF618}"/>
              </a:ext>
            </a:extLst>
          </p:cNvPr>
          <p:cNvSpPr/>
          <p:nvPr/>
        </p:nvSpPr>
        <p:spPr>
          <a:xfrm>
            <a:off x="798163" y="3130658"/>
            <a:ext cx="2231756" cy="14842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i="0" dirty="0">
                <a:solidFill>
                  <a:srgbClr val="35363B"/>
                </a:solidFill>
                <a:effectLst/>
                <a:latin typeface="Times New Roman" panose="02020603050405020304" pitchFamily="18" charset="0"/>
                <a:ea typeface="MS Mincho" panose="02020609040205080304" pitchFamily="49" charset="-128"/>
                <a:cs typeface="Times New Roman" panose="02020603050405020304" pitchFamily="18" charset="0"/>
              </a:rPr>
              <a:t>Outcomes demonstrate </a:t>
            </a:r>
            <a:r>
              <a:rPr lang="en-US" sz="1400" b="0" i="0" dirty="0">
                <a:solidFill>
                  <a:srgbClr val="35363B"/>
                </a:solidFill>
                <a:effectLst/>
                <a:latin typeface="Times New Roman" panose="02020603050405020304" pitchFamily="18" charset="0"/>
                <a:ea typeface="MS Mincho" panose="02020609040205080304" pitchFamily="49" charset="-128"/>
                <a:cs typeface="Times New Roman" panose="02020603050405020304" pitchFamily="18" charset="0"/>
              </a:rPr>
              <a:t>considerable success in improving classification accuracy, mapping precision, and environmental assessment capabilities, etc.</a:t>
            </a:r>
            <a:endParaRPr lang="en-IN" dirty="0"/>
          </a:p>
        </p:txBody>
      </p:sp>
      <p:sp>
        <p:nvSpPr>
          <p:cNvPr id="6" name="Rectangle 5">
            <a:extLst>
              <a:ext uri="{FF2B5EF4-FFF2-40B4-BE49-F238E27FC236}">
                <a16:creationId xmlns:a16="http://schemas.microsoft.com/office/drawing/2014/main" id="{062BED4A-BA06-2FDF-B0D3-D818723984BB}"/>
              </a:ext>
            </a:extLst>
          </p:cNvPr>
          <p:cNvSpPr/>
          <p:nvPr/>
        </p:nvSpPr>
        <p:spPr>
          <a:xfrm>
            <a:off x="5561309" y="3130658"/>
            <a:ext cx="2231756" cy="14842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35363B"/>
                </a:solidFill>
                <a:latin typeface="Times New Roman" panose="02020603050405020304" pitchFamily="18" charset="0"/>
                <a:ea typeface="MS Mincho" panose="02020609040205080304" pitchFamily="49" charset="-128"/>
                <a:cs typeface="Times New Roman" panose="02020603050405020304" pitchFamily="18" charset="0"/>
              </a:rPr>
              <a:t>C</a:t>
            </a:r>
            <a:r>
              <a:rPr lang="en-US" sz="1400" b="1" i="0" dirty="0">
                <a:solidFill>
                  <a:srgbClr val="35363B"/>
                </a:solidFill>
                <a:effectLst/>
                <a:latin typeface="Times New Roman" panose="02020603050405020304" pitchFamily="18" charset="0"/>
                <a:ea typeface="MS Mincho" panose="02020609040205080304" pitchFamily="49" charset="-128"/>
                <a:cs typeface="Times New Roman" panose="02020603050405020304" pitchFamily="18" charset="0"/>
              </a:rPr>
              <a:t>hallenges</a:t>
            </a:r>
            <a:r>
              <a:rPr lang="en-US" sz="1400" b="0" i="0" dirty="0">
                <a:solidFill>
                  <a:srgbClr val="35363B"/>
                </a:solidFill>
                <a:effectLst/>
                <a:latin typeface="Times New Roman" panose="02020603050405020304" pitchFamily="18" charset="0"/>
                <a:ea typeface="MS Mincho" panose="02020609040205080304" pitchFamily="49" charset="-128"/>
                <a:cs typeface="Times New Roman" panose="02020603050405020304" pitchFamily="18" charset="0"/>
              </a:rPr>
              <a:t> </a:t>
            </a:r>
            <a:endParaRPr lang="en-US" dirty="0">
              <a:solidFill>
                <a:srgbClr val="35363B"/>
              </a:solidFill>
              <a:latin typeface="Times New Roman" panose="02020603050405020304" pitchFamily="18" charset="0"/>
              <a:ea typeface="MS Mincho" panose="02020609040205080304" pitchFamily="49" charset="-128"/>
              <a:cs typeface="Times New Roman" panose="02020603050405020304" pitchFamily="18" charset="0"/>
            </a:endParaRPr>
          </a:p>
          <a:p>
            <a:pPr algn="ctr"/>
            <a:r>
              <a:rPr lang="en-US" dirty="0">
                <a:solidFill>
                  <a:srgbClr val="35363B"/>
                </a:solidFill>
                <a:latin typeface="Times New Roman" panose="02020603050405020304" pitchFamily="18" charset="0"/>
                <a:ea typeface="MS Mincho" panose="02020609040205080304" pitchFamily="49" charset="-128"/>
                <a:cs typeface="Times New Roman" panose="02020603050405020304" pitchFamily="18" charset="0"/>
              </a:rPr>
              <a:t>D</a:t>
            </a:r>
            <a:r>
              <a:rPr lang="en-US" sz="1400" b="0" i="0" dirty="0">
                <a:solidFill>
                  <a:srgbClr val="35363B"/>
                </a:solidFill>
                <a:effectLst/>
                <a:latin typeface="Times New Roman" panose="02020603050405020304" pitchFamily="18" charset="0"/>
                <a:ea typeface="MS Mincho" panose="02020609040205080304" pitchFamily="49" charset="-128"/>
                <a:cs typeface="Times New Roman" panose="02020603050405020304" pitchFamily="18" charset="0"/>
              </a:rPr>
              <a:t>ata quality, model validation, computational efficiency, and the adaptability of these systems to new or varying conditions, etc.</a:t>
            </a:r>
            <a:endParaRPr lang="en-IN" dirty="0"/>
          </a:p>
        </p:txBody>
      </p:sp>
      <p:cxnSp>
        <p:nvCxnSpPr>
          <p:cNvPr id="8" name="Straight Arrow Connector 7">
            <a:extLst>
              <a:ext uri="{FF2B5EF4-FFF2-40B4-BE49-F238E27FC236}">
                <a16:creationId xmlns:a16="http://schemas.microsoft.com/office/drawing/2014/main" id="{4BCE1B58-9781-F82B-CD5F-04E82F02D449}"/>
              </a:ext>
            </a:extLst>
          </p:cNvPr>
          <p:cNvCxnSpPr/>
          <p:nvPr/>
        </p:nvCxnSpPr>
        <p:spPr>
          <a:xfrm flipV="1">
            <a:off x="5008536" y="2243379"/>
            <a:ext cx="446867" cy="379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A84D7E7-A7C2-6D08-E836-2AA736F1C6A0}"/>
              </a:ext>
            </a:extLst>
          </p:cNvPr>
          <p:cNvCxnSpPr/>
          <p:nvPr/>
        </p:nvCxnSpPr>
        <p:spPr>
          <a:xfrm flipH="1">
            <a:off x="3169403" y="3301139"/>
            <a:ext cx="467533" cy="464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E3BE803-E61F-8E97-6748-6F12EEE17A55}"/>
              </a:ext>
            </a:extLst>
          </p:cNvPr>
          <p:cNvCxnSpPr/>
          <p:nvPr/>
        </p:nvCxnSpPr>
        <p:spPr>
          <a:xfrm>
            <a:off x="4906506" y="3301139"/>
            <a:ext cx="524359" cy="4959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BE27891-75C3-698B-B321-02A50478AC7D}"/>
              </a:ext>
            </a:extLst>
          </p:cNvPr>
          <p:cNvCxnSpPr/>
          <p:nvPr/>
        </p:nvCxnSpPr>
        <p:spPr>
          <a:xfrm flipH="1" flipV="1">
            <a:off x="3140990" y="2274376"/>
            <a:ext cx="441702" cy="391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2896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35"/>
          <p:cNvSpPr/>
          <p:nvPr/>
        </p:nvSpPr>
        <p:spPr>
          <a:xfrm>
            <a:off x="582618"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17" name="Google Shape;1117;p35"/>
          <p:cNvSpPr/>
          <p:nvPr/>
        </p:nvSpPr>
        <p:spPr>
          <a:xfrm>
            <a:off x="8212043"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4" name="Google Shape;1124;p35"/>
          <p:cNvSpPr/>
          <p:nvPr/>
        </p:nvSpPr>
        <p:spPr>
          <a:xfrm>
            <a:off x="713225" y="2195511"/>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25" name="Google Shape;1125;p35"/>
          <p:cNvGrpSpPr/>
          <p:nvPr/>
        </p:nvGrpSpPr>
        <p:grpSpPr>
          <a:xfrm>
            <a:off x="541705" y="1421418"/>
            <a:ext cx="552408" cy="792759"/>
            <a:chOff x="10519314" y="4728596"/>
            <a:chExt cx="751780" cy="1078731"/>
          </a:xfrm>
        </p:grpSpPr>
        <p:grpSp>
          <p:nvGrpSpPr>
            <p:cNvPr id="1126" name="Google Shape;1126;p35"/>
            <p:cNvGrpSpPr/>
            <p:nvPr/>
          </p:nvGrpSpPr>
          <p:grpSpPr>
            <a:xfrm>
              <a:off x="10519314" y="4728596"/>
              <a:ext cx="626662" cy="1078731"/>
              <a:chOff x="10519314" y="4728596"/>
              <a:chExt cx="626662" cy="1078731"/>
            </a:xfrm>
          </p:grpSpPr>
          <p:grpSp>
            <p:nvGrpSpPr>
              <p:cNvPr id="1127" name="Google Shape;1127;p35"/>
              <p:cNvGrpSpPr/>
              <p:nvPr/>
            </p:nvGrpSpPr>
            <p:grpSpPr>
              <a:xfrm>
                <a:off x="10903220" y="4888205"/>
                <a:ext cx="242756" cy="919122"/>
                <a:chOff x="10903220" y="4888205"/>
                <a:chExt cx="242756" cy="919122"/>
              </a:xfrm>
            </p:grpSpPr>
            <p:sp>
              <p:nvSpPr>
                <p:cNvPr id="1128" name="Google Shape;1128;p35"/>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5"/>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35"/>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31" name="Google Shape;1131;p35"/>
                <p:cNvGrpSpPr/>
                <p:nvPr/>
              </p:nvGrpSpPr>
              <p:grpSpPr>
                <a:xfrm>
                  <a:off x="11014221" y="5588618"/>
                  <a:ext cx="100021" cy="114784"/>
                  <a:chOff x="11014221" y="5588618"/>
                  <a:chExt cx="100021" cy="114784"/>
                </a:xfrm>
              </p:grpSpPr>
              <p:sp>
                <p:nvSpPr>
                  <p:cNvPr id="1132" name="Google Shape;1132;p35"/>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35"/>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35"/>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35"/>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36" name="Google Shape;1136;p35"/>
              <p:cNvGrpSpPr/>
              <p:nvPr/>
            </p:nvGrpSpPr>
            <p:grpSpPr>
              <a:xfrm>
                <a:off x="10718623" y="4728596"/>
                <a:ext cx="229169" cy="1075979"/>
                <a:chOff x="10718623" y="4728596"/>
                <a:chExt cx="229169" cy="1075979"/>
              </a:xfrm>
            </p:grpSpPr>
            <p:sp>
              <p:nvSpPr>
                <p:cNvPr id="1137" name="Google Shape;1137;p35"/>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35"/>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39" name="Google Shape;1139;p35"/>
                <p:cNvGrpSpPr/>
                <p:nvPr/>
              </p:nvGrpSpPr>
              <p:grpSpPr>
                <a:xfrm>
                  <a:off x="10765015" y="5040134"/>
                  <a:ext cx="116314" cy="49775"/>
                  <a:chOff x="10765015" y="5040134"/>
                  <a:chExt cx="116314" cy="49775"/>
                </a:xfrm>
              </p:grpSpPr>
              <p:sp>
                <p:nvSpPr>
                  <p:cNvPr id="1140" name="Google Shape;1140;p35"/>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35"/>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2" name="Google Shape;1142;p35"/>
                <p:cNvGrpSpPr/>
                <p:nvPr/>
              </p:nvGrpSpPr>
              <p:grpSpPr>
                <a:xfrm>
                  <a:off x="10784825" y="5436314"/>
                  <a:ext cx="116414" cy="49961"/>
                  <a:chOff x="10784825" y="5436314"/>
                  <a:chExt cx="116414" cy="49961"/>
                </a:xfrm>
              </p:grpSpPr>
              <p:sp>
                <p:nvSpPr>
                  <p:cNvPr id="1143" name="Google Shape;1143;p35"/>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5"/>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45" name="Google Shape;1145;p35"/>
              <p:cNvGrpSpPr/>
              <p:nvPr/>
            </p:nvGrpSpPr>
            <p:grpSpPr>
              <a:xfrm>
                <a:off x="10519314" y="4813458"/>
                <a:ext cx="202120" cy="992123"/>
                <a:chOff x="10519314" y="4813458"/>
                <a:chExt cx="202120" cy="992123"/>
              </a:xfrm>
            </p:grpSpPr>
            <p:sp>
              <p:nvSpPr>
                <p:cNvPr id="1146" name="Google Shape;1146;p35"/>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35"/>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48" name="Google Shape;1148;p35"/>
                <p:cNvGrpSpPr/>
                <p:nvPr/>
              </p:nvGrpSpPr>
              <p:grpSpPr>
                <a:xfrm>
                  <a:off x="10556176" y="5465730"/>
                  <a:ext cx="128397" cy="44196"/>
                  <a:chOff x="10556176" y="5465730"/>
                  <a:chExt cx="128397" cy="44196"/>
                </a:xfrm>
              </p:grpSpPr>
              <p:sp>
                <p:nvSpPr>
                  <p:cNvPr id="1149" name="Google Shape;1149;p35"/>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35"/>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1" name="Google Shape;1151;p35"/>
                <p:cNvGrpSpPr/>
                <p:nvPr/>
              </p:nvGrpSpPr>
              <p:grpSpPr>
                <a:xfrm>
                  <a:off x="10556176" y="5689187"/>
                  <a:ext cx="128397" cy="44196"/>
                  <a:chOff x="10556176" y="5689187"/>
                  <a:chExt cx="128397" cy="44196"/>
                </a:xfrm>
              </p:grpSpPr>
              <p:sp>
                <p:nvSpPr>
                  <p:cNvPr id="1152" name="Google Shape;1152;p35"/>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35"/>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54" name="Google Shape;1154;p35"/>
            <p:cNvGrpSpPr/>
            <p:nvPr/>
          </p:nvGrpSpPr>
          <p:grpSpPr>
            <a:xfrm>
              <a:off x="11058042" y="5088325"/>
              <a:ext cx="213052" cy="717953"/>
              <a:chOff x="11058042" y="5088325"/>
              <a:chExt cx="213052" cy="717953"/>
            </a:xfrm>
          </p:grpSpPr>
          <p:sp>
            <p:nvSpPr>
              <p:cNvPr id="1155" name="Google Shape;1155;p35"/>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35"/>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57" name="Google Shape;1157;p35"/>
          <p:cNvGrpSpPr/>
          <p:nvPr/>
        </p:nvGrpSpPr>
        <p:grpSpPr>
          <a:xfrm>
            <a:off x="580759" y="539494"/>
            <a:ext cx="426307" cy="643642"/>
            <a:chOff x="10572463" y="3528536"/>
            <a:chExt cx="580168" cy="875823"/>
          </a:xfrm>
        </p:grpSpPr>
        <p:grpSp>
          <p:nvGrpSpPr>
            <p:cNvPr id="1158" name="Google Shape;1158;p35"/>
            <p:cNvGrpSpPr/>
            <p:nvPr/>
          </p:nvGrpSpPr>
          <p:grpSpPr>
            <a:xfrm>
              <a:off x="10713815" y="3528536"/>
              <a:ext cx="438816" cy="746664"/>
              <a:chOff x="10713815" y="3528536"/>
              <a:chExt cx="438816" cy="746664"/>
            </a:xfrm>
          </p:grpSpPr>
          <p:sp>
            <p:nvSpPr>
              <p:cNvPr id="1159" name="Google Shape;1159;p35"/>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60" name="Google Shape;1160;p35"/>
              <p:cNvGrpSpPr/>
              <p:nvPr/>
            </p:nvGrpSpPr>
            <p:grpSpPr>
              <a:xfrm>
                <a:off x="10776489" y="3625310"/>
                <a:ext cx="313848" cy="288226"/>
                <a:chOff x="10776489" y="3625310"/>
                <a:chExt cx="313848" cy="288226"/>
              </a:xfrm>
            </p:grpSpPr>
            <p:sp>
              <p:nvSpPr>
                <p:cNvPr id="1161" name="Google Shape;1161;p35"/>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35"/>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35"/>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35"/>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35"/>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35"/>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7" name="Google Shape;1167;p35"/>
              <p:cNvGrpSpPr/>
              <p:nvPr/>
            </p:nvGrpSpPr>
            <p:grpSpPr>
              <a:xfrm>
                <a:off x="10776489" y="3999547"/>
                <a:ext cx="313848" cy="181546"/>
                <a:chOff x="10776489" y="3999547"/>
                <a:chExt cx="313848" cy="181546"/>
              </a:xfrm>
            </p:grpSpPr>
            <p:sp>
              <p:nvSpPr>
                <p:cNvPr id="1168" name="Google Shape;1168;p35"/>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35"/>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35"/>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35"/>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72" name="Google Shape;1172;p35"/>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3" name="Google Shape;1173;p35"/>
            <p:cNvGrpSpPr/>
            <p:nvPr/>
          </p:nvGrpSpPr>
          <p:grpSpPr>
            <a:xfrm>
              <a:off x="10572463" y="3657790"/>
              <a:ext cx="438817" cy="746569"/>
              <a:chOff x="10572463" y="3657790"/>
              <a:chExt cx="438817" cy="746569"/>
            </a:xfrm>
          </p:grpSpPr>
          <p:sp>
            <p:nvSpPr>
              <p:cNvPr id="1174" name="Google Shape;1174;p35"/>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75" name="Google Shape;1175;p35"/>
              <p:cNvGrpSpPr/>
              <p:nvPr/>
            </p:nvGrpSpPr>
            <p:grpSpPr>
              <a:xfrm>
                <a:off x="10635138" y="3754469"/>
                <a:ext cx="313848" cy="288321"/>
                <a:chOff x="10635138" y="3754469"/>
                <a:chExt cx="313848" cy="288321"/>
              </a:xfrm>
            </p:grpSpPr>
            <p:sp>
              <p:nvSpPr>
                <p:cNvPr id="1176" name="Google Shape;1176;p35"/>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35"/>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35"/>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35"/>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35"/>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35"/>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2" name="Google Shape;1182;p35"/>
              <p:cNvGrpSpPr/>
              <p:nvPr/>
            </p:nvGrpSpPr>
            <p:grpSpPr>
              <a:xfrm>
                <a:off x="10635138" y="4128801"/>
                <a:ext cx="313848" cy="181547"/>
                <a:chOff x="10635138" y="4128801"/>
                <a:chExt cx="313848" cy="181547"/>
              </a:xfrm>
            </p:grpSpPr>
            <p:sp>
              <p:nvSpPr>
                <p:cNvPr id="1183" name="Google Shape;1183;p35"/>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35"/>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35"/>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35"/>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87" name="Google Shape;1187;p35"/>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88" name="Google Shape;1188;p35"/>
          <p:cNvGrpSpPr/>
          <p:nvPr/>
        </p:nvGrpSpPr>
        <p:grpSpPr>
          <a:xfrm>
            <a:off x="755174" y="1181737"/>
            <a:ext cx="18197" cy="243247"/>
            <a:chOff x="10809827" y="4402455"/>
            <a:chExt cx="24764" cy="330993"/>
          </a:xfrm>
        </p:grpSpPr>
        <p:sp>
          <p:nvSpPr>
            <p:cNvPr id="1189" name="Google Shape;1189;p35"/>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35"/>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35"/>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2" name="Google Shape;1192;p35"/>
          <p:cNvGrpSpPr/>
          <p:nvPr/>
        </p:nvGrpSpPr>
        <p:grpSpPr>
          <a:xfrm>
            <a:off x="7595314" y="1536380"/>
            <a:ext cx="363177" cy="451073"/>
            <a:chOff x="7385113" y="1535430"/>
            <a:chExt cx="435673" cy="541115"/>
          </a:xfrm>
        </p:grpSpPr>
        <p:sp>
          <p:nvSpPr>
            <p:cNvPr id="1193" name="Google Shape;1193;p35"/>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4" name="Google Shape;1194;p35"/>
            <p:cNvGrpSpPr/>
            <p:nvPr/>
          </p:nvGrpSpPr>
          <p:grpSpPr>
            <a:xfrm>
              <a:off x="7612094" y="1566576"/>
              <a:ext cx="164781" cy="41529"/>
              <a:chOff x="7612094" y="1566576"/>
              <a:chExt cx="164781" cy="41529"/>
            </a:xfrm>
          </p:grpSpPr>
          <p:sp>
            <p:nvSpPr>
              <p:cNvPr id="1195" name="Google Shape;1195;p35"/>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35"/>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35"/>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98" name="Google Shape;1198;p35"/>
          <p:cNvGrpSpPr/>
          <p:nvPr/>
        </p:nvGrpSpPr>
        <p:grpSpPr>
          <a:xfrm>
            <a:off x="7624772" y="1623323"/>
            <a:ext cx="299338" cy="313076"/>
            <a:chOff x="7420451" y="1639728"/>
            <a:chExt cx="359091" cy="375571"/>
          </a:xfrm>
        </p:grpSpPr>
        <p:sp>
          <p:nvSpPr>
            <p:cNvPr id="1199" name="Google Shape;1199;p35"/>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35"/>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1" name="Google Shape;1201;p35"/>
          <p:cNvGrpSpPr/>
          <p:nvPr/>
        </p:nvGrpSpPr>
        <p:grpSpPr>
          <a:xfrm>
            <a:off x="8216550" y="1526835"/>
            <a:ext cx="396068" cy="717683"/>
            <a:chOff x="1945386" y="5582316"/>
            <a:chExt cx="470725" cy="852963"/>
          </a:xfrm>
        </p:grpSpPr>
        <p:grpSp>
          <p:nvGrpSpPr>
            <p:cNvPr id="1202" name="Google Shape;1202;p35"/>
            <p:cNvGrpSpPr/>
            <p:nvPr/>
          </p:nvGrpSpPr>
          <p:grpSpPr>
            <a:xfrm>
              <a:off x="1945386" y="5582316"/>
              <a:ext cx="470725" cy="852963"/>
              <a:chOff x="1945386" y="5582316"/>
              <a:chExt cx="470725" cy="852963"/>
            </a:xfrm>
          </p:grpSpPr>
          <p:sp>
            <p:nvSpPr>
              <p:cNvPr id="1203" name="Google Shape;1203;p35"/>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35"/>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5" name="Google Shape;1205;p35"/>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6" name="Google Shape;1206;p35"/>
          <p:cNvGrpSpPr/>
          <p:nvPr/>
        </p:nvGrpSpPr>
        <p:grpSpPr>
          <a:xfrm>
            <a:off x="7883601" y="539492"/>
            <a:ext cx="1061979" cy="558999"/>
            <a:chOff x="3859815" y="2867310"/>
            <a:chExt cx="1262157" cy="664368"/>
          </a:xfrm>
        </p:grpSpPr>
        <p:sp>
          <p:nvSpPr>
            <p:cNvPr id="1207" name="Google Shape;1207;p35"/>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08" name="Google Shape;1208;p35"/>
            <p:cNvGrpSpPr/>
            <p:nvPr/>
          </p:nvGrpSpPr>
          <p:grpSpPr>
            <a:xfrm>
              <a:off x="4275677" y="3065525"/>
              <a:ext cx="334517" cy="380047"/>
              <a:chOff x="4275677" y="3065525"/>
              <a:chExt cx="334517" cy="380047"/>
            </a:xfrm>
          </p:grpSpPr>
          <p:grpSp>
            <p:nvGrpSpPr>
              <p:cNvPr id="1209" name="Google Shape;1209;p35"/>
              <p:cNvGrpSpPr/>
              <p:nvPr/>
            </p:nvGrpSpPr>
            <p:grpSpPr>
              <a:xfrm>
                <a:off x="4275677" y="3065525"/>
                <a:ext cx="334517" cy="380047"/>
                <a:chOff x="4275677" y="3065525"/>
                <a:chExt cx="334517" cy="380047"/>
              </a:xfrm>
            </p:grpSpPr>
            <p:grpSp>
              <p:nvGrpSpPr>
                <p:cNvPr id="1210" name="Google Shape;1210;p35"/>
                <p:cNvGrpSpPr/>
                <p:nvPr/>
              </p:nvGrpSpPr>
              <p:grpSpPr>
                <a:xfrm>
                  <a:off x="4275677" y="3301269"/>
                  <a:ext cx="334422" cy="144303"/>
                  <a:chOff x="4275677" y="3301269"/>
                  <a:chExt cx="334422" cy="144303"/>
                </a:xfrm>
              </p:grpSpPr>
              <p:sp>
                <p:nvSpPr>
                  <p:cNvPr id="1211" name="Google Shape;1211;p35"/>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35"/>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3" name="Google Shape;1213;p35"/>
                <p:cNvGrpSpPr/>
                <p:nvPr/>
              </p:nvGrpSpPr>
              <p:grpSpPr>
                <a:xfrm>
                  <a:off x="4275677" y="3183350"/>
                  <a:ext cx="334422" cy="144302"/>
                  <a:chOff x="4275677" y="3183350"/>
                  <a:chExt cx="334422" cy="144302"/>
                </a:xfrm>
              </p:grpSpPr>
              <p:sp>
                <p:nvSpPr>
                  <p:cNvPr id="1214" name="Google Shape;1214;p35"/>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35"/>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6" name="Google Shape;1216;p35"/>
                <p:cNvGrpSpPr/>
                <p:nvPr/>
              </p:nvGrpSpPr>
              <p:grpSpPr>
                <a:xfrm>
                  <a:off x="4275677" y="3065525"/>
                  <a:ext cx="334517" cy="144303"/>
                  <a:chOff x="4275677" y="3065525"/>
                  <a:chExt cx="334517" cy="144303"/>
                </a:xfrm>
              </p:grpSpPr>
              <p:sp>
                <p:nvSpPr>
                  <p:cNvPr id="1217" name="Google Shape;1217;p35"/>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35"/>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19" name="Google Shape;1219;p35"/>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35"/>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35"/>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22" name="Google Shape;1222;p35"/>
          <p:cNvGrpSpPr/>
          <p:nvPr/>
        </p:nvGrpSpPr>
        <p:grpSpPr>
          <a:xfrm>
            <a:off x="8377144" y="1093568"/>
            <a:ext cx="33124" cy="442802"/>
            <a:chOff x="10809827" y="4402455"/>
            <a:chExt cx="24764" cy="330993"/>
          </a:xfrm>
        </p:grpSpPr>
        <p:sp>
          <p:nvSpPr>
            <p:cNvPr id="1223" name="Google Shape;1223;p35"/>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35"/>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35"/>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6" name="Google Shape;1226;p35"/>
          <p:cNvGrpSpPr/>
          <p:nvPr/>
        </p:nvGrpSpPr>
        <p:grpSpPr>
          <a:xfrm rot="-5400000">
            <a:off x="8079918" y="1536387"/>
            <a:ext cx="18197" cy="243247"/>
            <a:chOff x="10809827" y="4402455"/>
            <a:chExt cx="24764" cy="330993"/>
          </a:xfrm>
        </p:grpSpPr>
        <p:sp>
          <p:nvSpPr>
            <p:cNvPr id="1227" name="Google Shape;1227;p35"/>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35"/>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5"/>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230" name="Google Shape;1230;p35"/>
          <p:cNvCxnSpPr>
            <a:stCxn id="1116" idx="0"/>
            <a:endCxn id="1117" idx="0"/>
          </p:cNvCxnSpPr>
          <p:nvPr/>
        </p:nvCxnSpPr>
        <p:spPr>
          <a:xfrm rot="-5400000" flipH="1">
            <a:off x="4578618" y="-3176937"/>
            <a:ext cx="600" cy="7629300"/>
          </a:xfrm>
          <a:prstGeom prst="bentConnector3">
            <a:avLst>
              <a:gd name="adj1" fmla="val -73522917"/>
            </a:avLst>
          </a:prstGeom>
          <a:noFill/>
          <a:ln w="19050" cap="flat" cmpd="sng">
            <a:solidFill>
              <a:schemeClr val="accent4"/>
            </a:solidFill>
            <a:prstDash val="dashDot"/>
            <a:round/>
            <a:headEnd type="oval" w="med" len="med"/>
            <a:tailEnd type="oval" w="med" len="med"/>
          </a:ln>
        </p:spPr>
      </p:cxnSp>
      <p:pic>
        <p:nvPicPr>
          <p:cNvPr id="14" name="Picture 13">
            <a:extLst>
              <a:ext uri="{FF2B5EF4-FFF2-40B4-BE49-F238E27FC236}">
                <a16:creationId xmlns:a16="http://schemas.microsoft.com/office/drawing/2014/main" id="{52CA29ED-8405-3E65-0A0E-491A40CE5AC3}"/>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p:blipFill>
        <p:spPr>
          <a:xfrm>
            <a:off x="2704176" y="1199936"/>
            <a:ext cx="3823640" cy="3890331"/>
          </a:xfrm>
          <a:prstGeom prst="rect">
            <a:avLst/>
          </a:prstGeom>
          <a:ln>
            <a:noFill/>
          </a:ln>
          <a:effectLst>
            <a:softEdge rad="112500"/>
          </a:effectLst>
        </p:spPr>
      </p:pic>
      <p:sp>
        <p:nvSpPr>
          <p:cNvPr id="18" name="Google Shape;1051;p31">
            <a:extLst>
              <a:ext uri="{FF2B5EF4-FFF2-40B4-BE49-F238E27FC236}">
                <a16:creationId xmlns:a16="http://schemas.microsoft.com/office/drawing/2014/main" id="{425F1FBA-6CC2-DF67-47C1-F709505FAB15}"/>
              </a:ext>
            </a:extLst>
          </p:cNvPr>
          <p:cNvSpPr txBox="1">
            <a:spLocks noGrp="1"/>
          </p:cNvSpPr>
          <p:nvPr>
            <p:ph type="title"/>
          </p:nvPr>
        </p:nvSpPr>
        <p:spPr>
          <a:xfrm>
            <a:off x="1319431" y="3746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 Description</a:t>
            </a:r>
          </a:p>
        </p:txBody>
      </p:sp>
      <p:sp>
        <p:nvSpPr>
          <p:cNvPr id="1088" name="Google Shape;1088;p33"/>
          <p:cNvSpPr txBox="1">
            <a:spLocks noGrp="1"/>
          </p:cNvSpPr>
          <p:nvPr>
            <p:ph type="subTitle" idx="1"/>
          </p:nvPr>
        </p:nvSpPr>
        <p:spPr>
          <a:xfrm>
            <a:off x="309294" y="1017725"/>
            <a:ext cx="7439859" cy="3817401"/>
          </a:xfrm>
          <a:prstGeom prst="rect">
            <a:avLst/>
          </a:prstGeom>
        </p:spPr>
        <p:txBody>
          <a:bodyPr spcFirstLastPara="1" wrap="square" lIns="91425" tIns="91425" rIns="91425" bIns="91425" anchor="t" anchorCtr="0">
            <a:noAutofit/>
          </a:bodyPr>
          <a:lstStyle/>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p:txBody>
      </p:sp>
      <p:graphicFrame>
        <p:nvGraphicFramePr>
          <p:cNvPr id="2" name="Table 1">
            <a:extLst>
              <a:ext uri="{FF2B5EF4-FFF2-40B4-BE49-F238E27FC236}">
                <a16:creationId xmlns:a16="http://schemas.microsoft.com/office/drawing/2014/main" id="{6EDA6BA6-4894-BB33-94C0-C36933DB8C67}"/>
              </a:ext>
            </a:extLst>
          </p:cNvPr>
          <p:cNvGraphicFramePr>
            <a:graphicFrameLocks noGrp="1"/>
          </p:cNvGraphicFramePr>
          <p:nvPr>
            <p:extLst>
              <p:ext uri="{D42A27DB-BD31-4B8C-83A1-F6EECF244321}">
                <p14:modId xmlns:p14="http://schemas.microsoft.com/office/powerpoint/2010/main" val="4232430739"/>
              </p:ext>
            </p:extLst>
          </p:nvPr>
        </p:nvGraphicFramePr>
        <p:xfrm>
          <a:off x="715100" y="1305478"/>
          <a:ext cx="7437008" cy="3504756"/>
        </p:xfrm>
        <a:graphic>
          <a:graphicData uri="http://schemas.openxmlformats.org/drawingml/2006/table">
            <a:tbl>
              <a:tblPr/>
              <a:tblGrid>
                <a:gridCol w="7437008">
                  <a:extLst>
                    <a:ext uri="{9D8B030D-6E8A-4147-A177-3AD203B41FA5}">
                      <a16:colId xmlns:a16="http://schemas.microsoft.com/office/drawing/2014/main" val="213406170"/>
                    </a:ext>
                  </a:extLst>
                </a:gridCol>
              </a:tblGrid>
              <a:tr h="361569">
                <a:tc>
                  <a:txBody>
                    <a:bodyPr/>
                    <a:lstStyle/>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 The dataset used in this study comprises Landsat 8 Operational Land Imager (OLI) images, specifically captured over the Pune District. </a:t>
                      </a:r>
                    </a:p>
                    <a:p>
                      <a:pPr lvl="0" algn="just">
                        <a:lnSpc>
                          <a:spcPct val="150000"/>
                        </a:lnSpc>
                      </a:pPr>
                      <a:endParaRPr lang="en-US"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19050" cap="flat" cmpd="sng" algn="ctr">
                      <a:solidFill>
                        <a:srgbClr val="FFFFFF"/>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989415734"/>
                  </a:ext>
                </a:extLst>
              </a:tr>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Source: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All images in the dataset were sourced from the US Geological Survey (USGS) Global Visualization Viewer, a public repository of satellite imagery.</a:t>
                      </a:r>
                    </a:p>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hlinkClick r:id="rId3"/>
                        </a:rPr>
                        <a:t>https://earthexplorer.usgs.gov/</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p>
                      <a:pPr lvl="0" algn="just">
                        <a:lnSpc>
                          <a:spcPct val="150000"/>
                        </a:lnSpc>
                      </a:pP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911427964"/>
                  </a:ext>
                </a:extLst>
              </a:tr>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Spatial Coverage: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Path: 147</a:t>
                      </a:r>
                    </a:p>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                                     Row: 047</a:t>
                      </a:r>
                    </a:p>
                    <a:p>
                      <a:pPr lvl="0" algn="just">
                        <a:lnSpc>
                          <a:spcPct val="150000"/>
                        </a:lnSpc>
                      </a:pPr>
                      <a:r>
                        <a:rPr lang="en-US" sz="1600" dirty="0">
                          <a:latin typeface="Cambria" panose="02040503050406030204" pitchFamily="18" charset="0"/>
                          <a:ea typeface="MS Mincho" panose="02020609040205080304" pitchFamily="49" charset="-128"/>
                          <a:cs typeface="Times New Roman" panose="02020603050405020304" pitchFamily="18" charset="0"/>
                        </a:rPr>
                        <a:t>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Region: Pune District</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1935685256"/>
                  </a:ext>
                </a:extLst>
              </a:tr>
            </a:tbl>
          </a:graphicData>
        </a:graphic>
      </p:graphicFrame>
    </p:spTree>
    <p:extLst>
      <p:ext uri="{BB962C8B-B14F-4D97-AF65-F5344CB8AC3E}">
        <p14:creationId xmlns:p14="http://schemas.microsoft.com/office/powerpoint/2010/main" val="212778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 Description</a:t>
            </a:r>
          </a:p>
        </p:txBody>
      </p:sp>
      <p:graphicFrame>
        <p:nvGraphicFramePr>
          <p:cNvPr id="3" name="Table 2">
            <a:extLst>
              <a:ext uri="{FF2B5EF4-FFF2-40B4-BE49-F238E27FC236}">
                <a16:creationId xmlns:a16="http://schemas.microsoft.com/office/drawing/2014/main" id="{3013E473-2923-BB8C-5C76-D1FC663E69C4}"/>
              </a:ext>
            </a:extLst>
          </p:cNvPr>
          <p:cNvGraphicFramePr>
            <a:graphicFrameLocks noGrp="1"/>
          </p:cNvGraphicFramePr>
          <p:nvPr>
            <p:extLst>
              <p:ext uri="{D42A27DB-BD31-4B8C-83A1-F6EECF244321}">
                <p14:modId xmlns:p14="http://schemas.microsoft.com/office/powerpoint/2010/main" val="2297866750"/>
              </p:ext>
            </p:extLst>
          </p:nvPr>
        </p:nvGraphicFramePr>
        <p:xfrm>
          <a:off x="720000" y="1153651"/>
          <a:ext cx="7437008" cy="3544824"/>
        </p:xfrm>
        <a:graphic>
          <a:graphicData uri="http://schemas.openxmlformats.org/drawingml/2006/table">
            <a:tbl>
              <a:tblPr/>
              <a:tblGrid>
                <a:gridCol w="7437008">
                  <a:extLst>
                    <a:ext uri="{9D8B030D-6E8A-4147-A177-3AD203B41FA5}">
                      <a16:colId xmlns:a16="http://schemas.microsoft.com/office/drawing/2014/main" val="213406170"/>
                    </a:ext>
                  </a:extLst>
                </a:gridCol>
              </a:tblGrid>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Temporal Coverage: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Start Date: January 2014</a:t>
                      </a:r>
                    </a:p>
                    <a:p>
                      <a:pPr lvl="0" algn="just">
                        <a:lnSpc>
                          <a:spcPct val="150000"/>
                        </a:lnSpc>
                      </a:pPr>
                      <a:r>
                        <a:rPr lang="en-US" sz="1600" dirty="0">
                          <a:latin typeface="Cambria" panose="02040503050406030204" pitchFamily="18" charset="0"/>
                          <a:ea typeface="MS Mincho" panose="02020609040205080304" pitchFamily="49" charset="-128"/>
                          <a:cs typeface="Times New Roman" panose="02020603050405020304" pitchFamily="18" charset="0"/>
                        </a:rPr>
                        <a:t>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End Date: December 2023</a:t>
                      </a:r>
                    </a:p>
                    <a:p>
                      <a:pPr lvl="0" algn="just">
                        <a:lnSpc>
                          <a:spcPct val="150000"/>
                        </a:lnSpc>
                      </a:pP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19050" cap="flat" cmpd="sng" algn="ctr">
                      <a:solidFill>
                        <a:srgbClr val="FFFFFF"/>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989415734"/>
                  </a:ext>
                </a:extLst>
              </a:tr>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Acquisition: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The dataset was manually curated on </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02/03/2024</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ensuring that the selected images are of the highest quality and relevance to the study's objectives.</a:t>
                      </a:r>
                    </a:p>
                    <a:p>
                      <a:pPr lvl="0" algn="just">
                        <a:lnSpc>
                          <a:spcPct val="150000"/>
                        </a:lnSpc>
                      </a:pP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2911427964"/>
                  </a:ext>
                </a:extLst>
              </a:tr>
              <a:tr h="361569">
                <a:tc>
                  <a:txBody>
                    <a:bodyPr/>
                    <a:lstStyle/>
                    <a:p>
                      <a:pPr lvl="0" algn="just">
                        <a:lnSpc>
                          <a:spcPct val="150000"/>
                        </a:lnSpc>
                      </a:pPr>
                      <a:r>
                        <a:rPr lang="en-US" sz="1600" b="1" dirty="0">
                          <a:effectLst/>
                          <a:latin typeface="Cambria" panose="02040503050406030204" pitchFamily="18" charset="0"/>
                          <a:ea typeface="MS Mincho" panose="02020609040205080304" pitchFamily="49" charset="-128"/>
                          <a:cs typeface="Times New Roman" panose="02020603050405020304" pitchFamily="18" charset="0"/>
                        </a:rPr>
                        <a:t>Data Characteristics:</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p>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Resolution: The Landsat 8 OLI images offer a resolution of 30 meters.</a:t>
                      </a:r>
                    </a:p>
                    <a:p>
                      <a:pPr lvl="0" algn="just">
                        <a:lnSpc>
                          <a:spcPct val="150000"/>
                        </a:lnSpc>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Bands: The OLI sensor on Landsat 8 captures data in multiple bands, </a:t>
                      </a:r>
                    </a:p>
                    <a:p>
                      <a:pPr lvl="0" algn="just">
                        <a:lnSpc>
                          <a:spcPct val="150000"/>
                        </a:lnSpc>
                      </a:pPr>
                      <a:r>
                        <a:rPr lang="en-US" sz="1600" dirty="0">
                          <a:latin typeface="Cambria" panose="02040503050406030204" pitchFamily="18" charset="0"/>
                          <a:ea typeface="MS Mincho" panose="02020609040205080304" pitchFamily="49" charset="-128"/>
                          <a:cs typeface="Times New Roman" panose="02020603050405020304" pitchFamily="18" charset="0"/>
                        </a:rPr>
                        <a:t>               </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including visible, near-infrared, and shortwave infrared regions.</a:t>
                      </a:r>
                      <a:endParaRPr lang="en-IN"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T="7620" marB="0" anchor="ctr">
                    <a:lnL w="19050" cap="flat" cmpd="sng" algn="ctr">
                      <a:solidFill>
                        <a:srgbClr val="FFFFFF"/>
                      </a:solidFill>
                      <a:prstDash val="dashDot"/>
                      <a:round/>
                      <a:headEnd type="none" w="med" len="med"/>
                      <a:tailEnd type="none" w="med" len="med"/>
                    </a:lnL>
                    <a:lnR w="9525" cap="flat" cmpd="sng" algn="ctr">
                      <a:solidFill>
                        <a:srgbClr val="6F7082"/>
                      </a:solidFill>
                      <a:prstDash val="dashDot"/>
                      <a:round/>
                      <a:headEnd type="none" w="med" len="med"/>
                      <a:tailEnd type="none" w="med" len="med"/>
                    </a:lnR>
                    <a:lnT w="9525" cap="flat" cmpd="sng" algn="ctr">
                      <a:solidFill>
                        <a:srgbClr val="6F7082"/>
                      </a:solidFill>
                      <a:prstDash val="dashDot"/>
                      <a:round/>
                      <a:headEnd type="none" w="med" len="med"/>
                      <a:tailEnd type="none" w="med" len="med"/>
                    </a:lnT>
                    <a:lnB w="9525" cap="flat" cmpd="sng" algn="ctr">
                      <a:solidFill>
                        <a:srgbClr val="6F7082"/>
                      </a:solidFill>
                      <a:prstDash val="dashDot"/>
                      <a:round/>
                      <a:headEnd type="none" w="med" len="med"/>
                      <a:tailEnd type="none" w="med" len="med"/>
                    </a:lnB>
                    <a:solidFill>
                      <a:srgbClr val="D9DDE3"/>
                    </a:solidFill>
                  </a:tcPr>
                </a:tc>
                <a:extLst>
                  <a:ext uri="{0D108BD9-81ED-4DB2-BD59-A6C34878D82A}">
                    <a16:rowId xmlns:a16="http://schemas.microsoft.com/office/drawing/2014/main" val="1935685256"/>
                  </a:ext>
                </a:extLst>
              </a:tr>
            </a:tbl>
          </a:graphicData>
        </a:graphic>
      </p:graphicFrame>
    </p:spTree>
    <p:extLst>
      <p:ext uri="{BB962C8B-B14F-4D97-AF65-F5344CB8AC3E}">
        <p14:creationId xmlns:p14="http://schemas.microsoft.com/office/powerpoint/2010/main" val="2023204491"/>
      </p:ext>
    </p:extLst>
  </p:cSld>
  <p:clrMapOvr>
    <a:masterClrMapping/>
  </p:clrMapOvr>
</p:sld>
</file>

<file path=ppt/theme/theme1.xml><?xml version="1.0" encoding="utf-8"?>
<a:theme xmlns:a="http://schemas.openxmlformats.org/drawingml/2006/main"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2316</Words>
  <Application>Microsoft Office PowerPoint</Application>
  <PresentationFormat>On-screen Show (16:9)</PresentationFormat>
  <Paragraphs>440</Paragraphs>
  <Slides>29</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Cambria</vt:lpstr>
      <vt:lpstr>Raleway</vt:lpstr>
      <vt:lpstr>Epilogue</vt:lpstr>
      <vt:lpstr>Arial</vt:lpstr>
      <vt:lpstr>Lato</vt:lpstr>
      <vt:lpstr>Calibri</vt:lpstr>
      <vt:lpstr>Nunito Light</vt:lpstr>
      <vt:lpstr>Times New Roman</vt:lpstr>
      <vt:lpstr>PT Sans</vt:lpstr>
      <vt:lpstr>Multimedia Software Pitch Deck by Slidesgo</vt:lpstr>
      <vt:lpstr>Demographic Location Surface Water Mapping</vt:lpstr>
      <vt:lpstr>Content</vt:lpstr>
      <vt:lpstr>Introduction</vt:lpstr>
      <vt:lpstr>Problem Statement</vt:lpstr>
      <vt:lpstr>Objective of Study</vt:lpstr>
      <vt:lpstr>Existing System</vt:lpstr>
      <vt:lpstr>Methodology</vt:lpstr>
      <vt:lpstr>Dataset Description</vt:lpstr>
      <vt:lpstr>Dataset Description</vt:lpstr>
      <vt:lpstr>Model Selection</vt:lpstr>
      <vt:lpstr>Resources</vt:lpstr>
      <vt:lpstr>Algorithm</vt:lpstr>
      <vt:lpstr>Algorithm</vt:lpstr>
      <vt:lpstr>Algorithm</vt:lpstr>
      <vt:lpstr>Work Breakdown Structure</vt:lpstr>
      <vt:lpstr>Results </vt:lpstr>
      <vt:lpstr>Average Water And Land Readings</vt:lpstr>
      <vt:lpstr>Results </vt:lpstr>
      <vt:lpstr>Results </vt:lpstr>
      <vt:lpstr>Comparing R²</vt:lpstr>
      <vt:lpstr>Comparing RMSE</vt:lpstr>
      <vt:lpstr>Results </vt:lpstr>
      <vt:lpstr>Results </vt:lpstr>
      <vt:lpstr>Results </vt:lpstr>
      <vt:lpstr>Results </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Demographic Location Surface Water Mapping</dc:title>
  <cp:lastModifiedBy>Abhishek Rajput</cp:lastModifiedBy>
  <cp:revision>58</cp:revision>
  <dcterms:modified xsi:type="dcterms:W3CDTF">2024-05-04T15:04:04Z</dcterms:modified>
</cp:coreProperties>
</file>